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4" r:id="rId8"/>
    <p:sldId id="263" r:id="rId9"/>
    <p:sldId id="265" r:id="rId10"/>
    <p:sldId id="271" r:id="rId11"/>
    <p:sldId id="267" r:id="rId12"/>
    <p:sldId id="276" r:id="rId13"/>
    <p:sldId id="277" r:id="rId14"/>
    <p:sldId id="268" r:id="rId15"/>
    <p:sldId id="280" r:id="rId16"/>
    <p:sldId id="281" r:id="rId17"/>
    <p:sldId id="269" r:id="rId18"/>
    <p:sldId id="283" r:id="rId19"/>
    <p:sldId id="282" r:id="rId20"/>
    <p:sldId id="286" r:id="rId21"/>
    <p:sldId id="284" r:id="rId22"/>
    <p:sldId id="287" r:id="rId23"/>
    <p:sldId id="285" r:id="rId24"/>
    <p:sldId id="273" r:id="rId25"/>
    <p:sldId id="274" r:id="rId26"/>
  </p:sldIdLst>
  <p:sldSz cx="12192000" cy="6858000"/>
  <p:notesSz cx="6858000" cy="9144000"/>
  <p:embeddedFontLst>
    <p:embeddedFont>
      <p:font typeface="Quattrocento Sans" panose="020B05020500000200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551">
          <p15:clr>
            <a:srgbClr val="A4A3A4"/>
          </p15:clr>
        </p15:guide>
        <p15:guide id="4" pos="7129">
          <p15:clr>
            <a:srgbClr val="A4A3A4"/>
          </p15:clr>
        </p15:guide>
        <p15:guide id="5" pos="5405">
          <p15:clr>
            <a:srgbClr val="A4A3A4"/>
          </p15:clr>
        </p15:guide>
        <p15:guide id="6" orient="horz" pos="3974">
          <p15:clr>
            <a:srgbClr val="A4A3A4"/>
          </p15:clr>
        </p15:guide>
        <p15:guide id="7" orient="horz" pos="34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j++VLZE0KRXc0iR3ECFPhEo4XY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p:scale>
        <a:sx n="100" d="100"/>
        <a:sy n="100" d="100"/>
      </p:scale>
      <p:origin x="0" y="-46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him Kanojia" userId="f18065ccc664d086" providerId="LiveId" clId="{DF22976F-D176-43CB-B606-9883A415369F}"/>
    <pc:docChg chg="custSel addSld modSld sldOrd">
      <pc:chgData name="Maahim Kanojia" userId="f18065ccc664d086" providerId="LiveId" clId="{DF22976F-D176-43CB-B606-9883A415369F}" dt="2024-02-12T15:01:42.423" v="734" actId="14100"/>
      <pc:docMkLst>
        <pc:docMk/>
      </pc:docMkLst>
      <pc:sldChg chg="addSp modSp mod">
        <pc:chgData name="Maahim Kanojia" userId="f18065ccc664d086" providerId="LiveId" clId="{DF22976F-D176-43CB-B606-9883A415369F}" dt="2024-02-12T14:33:34.523" v="7" actId="14100"/>
        <pc:sldMkLst>
          <pc:docMk/>
          <pc:sldMk cId="0" sldId="269"/>
        </pc:sldMkLst>
        <pc:picChg chg="add mod">
          <ac:chgData name="Maahim Kanojia" userId="f18065ccc664d086" providerId="LiveId" clId="{DF22976F-D176-43CB-B606-9883A415369F}" dt="2024-02-12T14:33:23.408" v="4" actId="14100"/>
          <ac:picMkLst>
            <pc:docMk/>
            <pc:sldMk cId="0" sldId="269"/>
            <ac:picMk id="4" creationId="{2AFB27E6-41EF-1C49-E302-F66AE5A5FBE1}"/>
          </ac:picMkLst>
        </pc:picChg>
        <pc:picChg chg="add mod">
          <ac:chgData name="Maahim Kanojia" userId="f18065ccc664d086" providerId="LiveId" clId="{DF22976F-D176-43CB-B606-9883A415369F}" dt="2024-02-12T14:33:34.523" v="7" actId="14100"/>
          <ac:picMkLst>
            <pc:docMk/>
            <pc:sldMk cId="0" sldId="269"/>
            <ac:picMk id="6" creationId="{E9AF17B2-DB90-2221-AFB2-F7876662B3B2}"/>
          </ac:picMkLst>
        </pc:picChg>
      </pc:sldChg>
      <pc:sldChg chg="modSp mod">
        <pc:chgData name="Maahim Kanojia" userId="f18065ccc664d086" providerId="LiveId" clId="{DF22976F-D176-43CB-B606-9883A415369F}" dt="2024-02-12T15:01:42.423" v="734" actId="14100"/>
        <pc:sldMkLst>
          <pc:docMk/>
          <pc:sldMk cId="0" sldId="274"/>
        </pc:sldMkLst>
        <pc:spChg chg="mod">
          <ac:chgData name="Maahim Kanojia" userId="f18065ccc664d086" providerId="LiveId" clId="{DF22976F-D176-43CB-B606-9883A415369F}" dt="2024-02-12T15:01:42.423" v="734" actId="14100"/>
          <ac:spMkLst>
            <pc:docMk/>
            <pc:sldMk cId="0" sldId="274"/>
            <ac:spMk id="977" creationId="{00000000-0000-0000-0000-000000000000}"/>
          </ac:spMkLst>
        </pc:spChg>
      </pc:sldChg>
      <pc:sldChg chg="delSp modSp mod setBg">
        <pc:chgData name="Maahim Kanojia" userId="f18065ccc664d086" providerId="LiveId" clId="{DF22976F-D176-43CB-B606-9883A415369F}" dt="2024-02-12T14:59:08.480" v="720" actId="1582"/>
        <pc:sldMkLst>
          <pc:docMk/>
          <pc:sldMk cId="928353950" sldId="284"/>
        </pc:sldMkLst>
        <pc:spChg chg="mod">
          <ac:chgData name="Maahim Kanojia" userId="f18065ccc664d086" providerId="LiveId" clId="{DF22976F-D176-43CB-B606-9883A415369F}" dt="2024-02-12T14:56:49.784" v="704" actId="207"/>
          <ac:spMkLst>
            <pc:docMk/>
            <pc:sldMk cId="928353950" sldId="284"/>
            <ac:spMk id="9" creationId="{1EDCDCB5-565C-0302-B8DF-58FF5E72AEC8}"/>
          </ac:spMkLst>
        </pc:spChg>
        <pc:spChg chg="mod">
          <ac:chgData name="Maahim Kanojia" userId="f18065ccc664d086" providerId="LiveId" clId="{DF22976F-D176-43CB-B606-9883A415369F}" dt="2024-02-12T14:56:54.883" v="705" actId="207"/>
          <ac:spMkLst>
            <pc:docMk/>
            <pc:sldMk cId="928353950" sldId="284"/>
            <ac:spMk id="10" creationId="{4C36628F-40B6-E953-1052-493C9DCF457E}"/>
          </ac:spMkLst>
        </pc:spChg>
        <pc:spChg chg="mod">
          <ac:chgData name="Maahim Kanojia" userId="f18065ccc664d086" providerId="LiveId" clId="{DF22976F-D176-43CB-B606-9883A415369F}" dt="2024-02-12T14:56:59.429" v="706" actId="207"/>
          <ac:spMkLst>
            <pc:docMk/>
            <pc:sldMk cId="928353950" sldId="284"/>
            <ac:spMk id="11" creationId="{DB65AC35-AB6D-4419-57F0-394E1F4A1770}"/>
          </ac:spMkLst>
        </pc:spChg>
        <pc:spChg chg="mod">
          <ac:chgData name="Maahim Kanojia" userId="f18065ccc664d086" providerId="LiveId" clId="{DF22976F-D176-43CB-B606-9883A415369F}" dt="2024-02-12T14:56:44.015" v="703" actId="207"/>
          <ac:spMkLst>
            <pc:docMk/>
            <pc:sldMk cId="928353950" sldId="284"/>
            <ac:spMk id="12" creationId="{DF41971C-BEEA-66F8-64BD-33DEEA8C39EB}"/>
          </ac:spMkLst>
        </pc:spChg>
        <pc:spChg chg="del mod">
          <ac:chgData name="Maahim Kanojia" userId="f18065ccc664d086" providerId="LiveId" clId="{DF22976F-D176-43CB-B606-9883A415369F}" dt="2024-02-12T14:57:27.245" v="711"/>
          <ac:spMkLst>
            <pc:docMk/>
            <pc:sldMk cId="928353950" sldId="284"/>
            <ac:spMk id="22" creationId="{BC0A1734-AF61-6AC4-20C2-58E672C753DA}"/>
          </ac:spMkLst>
        </pc:spChg>
        <pc:grpChg chg="del">
          <ac:chgData name="Maahim Kanojia" userId="f18065ccc664d086" providerId="LiveId" clId="{DF22976F-D176-43CB-B606-9883A415369F}" dt="2024-02-12T14:57:27.245" v="709" actId="478"/>
          <ac:grpSpMkLst>
            <pc:docMk/>
            <pc:sldMk cId="928353950" sldId="284"/>
            <ac:grpSpMk id="14" creationId="{240BC918-0FE0-A1DE-A757-CEEE0C8A147C}"/>
          </ac:grpSpMkLst>
        </pc:grpChg>
        <pc:picChg chg="mod">
          <ac:chgData name="Maahim Kanojia" userId="f18065ccc664d086" providerId="LiveId" clId="{DF22976F-D176-43CB-B606-9883A415369F}" dt="2024-02-12T14:58:47.199" v="718" actId="208"/>
          <ac:picMkLst>
            <pc:docMk/>
            <pc:sldMk cId="928353950" sldId="284"/>
            <ac:picMk id="2" creationId="{F9061DDE-5F64-E714-5A4F-E38208B2EC9C}"/>
          </ac:picMkLst>
        </pc:picChg>
        <pc:picChg chg="mod">
          <ac:chgData name="Maahim Kanojia" userId="f18065ccc664d086" providerId="LiveId" clId="{DF22976F-D176-43CB-B606-9883A415369F}" dt="2024-02-12T14:57:55.663" v="712" actId="1440"/>
          <ac:picMkLst>
            <pc:docMk/>
            <pc:sldMk cId="928353950" sldId="284"/>
            <ac:picMk id="7" creationId="{AB4D2F27-4138-FB0D-CE93-1479B40C7149}"/>
          </ac:picMkLst>
        </pc:picChg>
        <pc:picChg chg="mod">
          <ac:chgData name="Maahim Kanojia" userId="f18065ccc664d086" providerId="LiveId" clId="{DF22976F-D176-43CB-B606-9883A415369F}" dt="2024-02-12T14:58:13.403" v="715" actId="1440"/>
          <ac:picMkLst>
            <pc:docMk/>
            <pc:sldMk cId="928353950" sldId="284"/>
            <ac:picMk id="1026" creationId="{B9F46640-C5B0-15B4-AA85-C03EC823F43A}"/>
          </ac:picMkLst>
        </pc:picChg>
        <pc:picChg chg="mod">
          <ac:chgData name="Maahim Kanojia" userId="f18065ccc664d086" providerId="LiveId" clId="{DF22976F-D176-43CB-B606-9883A415369F}" dt="2024-02-12T14:59:08.480" v="720" actId="1582"/>
          <ac:picMkLst>
            <pc:docMk/>
            <pc:sldMk cId="928353950" sldId="284"/>
            <ac:picMk id="1028" creationId="{876AF13C-14A9-2B3C-F07E-0B8E785C2DC6}"/>
          </ac:picMkLst>
        </pc:picChg>
      </pc:sldChg>
      <pc:sldChg chg="modSp mod">
        <pc:chgData name="Maahim Kanojia" userId="f18065ccc664d086" providerId="LiveId" clId="{DF22976F-D176-43CB-B606-9883A415369F}" dt="2024-02-12T14:39:40.490" v="32" actId="20577"/>
        <pc:sldMkLst>
          <pc:docMk/>
          <pc:sldMk cId="2783767740" sldId="285"/>
        </pc:sldMkLst>
        <pc:spChg chg="mod">
          <ac:chgData name="Maahim Kanojia" userId="f18065ccc664d086" providerId="LiveId" clId="{DF22976F-D176-43CB-B606-9883A415369F}" dt="2024-02-12T14:39:40.490" v="32" actId="20577"/>
          <ac:spMkLst>
            <pc:docMk/>
            <pc:sldMk cId="2783767740" sldId="285"/>
            <ac:spMk id="18" creationId="{C1FDA675-A61A-780E-3E99-A3503F88256B}"/>
          </ac:spMkLst>
        </pc:spChg>
      </pc:sldChg>
      <pc:sldChg chg="addSp delSp modSp add mod ord setBg">
        <pc:chgData name="Maahim Kanojia" userId="f18065ccc664d086" providerId="LiveId" clId="{DF22976F-D176-43CB-B606-9883A415369F}" dt="2024-02-12T15:00:31.021" v="729" actId="14100"/>
        <pc:sldMkLst>
          <pc:docMk/>
          <pc:sldMk cId="658986989" sldId="287"/>
        </pc:sldMkLst>
        <pc:spChg chg="del">
          <ac:chgData name="Maahim Kanojia" userId="f18065ccc664d086" providerId="LiveId" clId="{DF22976F-D176-43CB-B606-9883A415369F}" dt="2024-02-12T14:35:30.726" v="11" actId="478"/>
          <ac:spMkLst>
            <pc:docMk/>
            <pc:sldMk cId="658986989" sldId="287"/>
            <ac:spMk id="9" creationId="{3A619223-1DD7-F522-A184-6CF2B55F03A8}"/>
          </ac:spMkLst>
        </pc:spChg>
        <pc:spChg chg="del">
          <ac:chgData name="Maahim Kanojia" userId="f18065ccc664d086" providerId="LiveId" clId="{DF22976F-D176-43CB-B606-9883A415369F}" dt="2024-02-12T14:35:30.726" v="11" actId="478"/>
          <ac:spMkLst>
            <pc:docMk/>
            <pc:sldMk cId="658986989" sldId="287"/>
            <ac:spMk id="10" creationId="{45D70519-5739-3B2E-DD5A-7DFE4459C489}"/>
          </ac:spMkLst>
        </pc:spChg>
        <pc:spChg chg="del">
          <ac:chgData name="Maahim Kanojia" userId="f18065ccc664d086" providerId="LiveId" clId="{DF22976F-D176-43CB-B606-9883A415369F}" dt="2024-02-12T14:35:30.726" v="11" actId="478"/>
          <ac:spMkLst>
            <pc:docMk/>
            <pc:sldMk cId="658986989" sldId="287"/>
            <ac:spMk id="11" creationId="{02CCF1DE-A27C-BA8F-943E-5A3327034846}"/>
          </ac:spMkLst>
        </pc:spChg>
        <pc:spChg chg="del">
          <ac:chgData name="Maahim Kanojia" userId="f18065ccc664d086" providerId="LiveId" clId="{DF22976F-D176-43CB-B606-9883A415369F}" dt="2024-02-12T14:35:30.726" v="11" actId="478"/>
          <ac:spMkLst>
            <pc:docMk/>
            <pc:sldMk cId="658986989" sldId="287"/>
            <ac:spMk id="12" creationId="{62E3A0C0-DA15-9424-678D-E340B493CA8C}"/>
          </ac:spMkLst>
        </pc:spChg>
        <pc:spChg chg="del">
          <ac:chgData name="Maahim Kanojia" userId="f18065ccc664d086" providerId="LiveId" clId="{DF22976F-D176-43CB-B606-9883A415369F}" dt="2024-02-12T14:35:30.726" v="11" actId="478"/>
          <ac:spMkLst>
            <pc:docMk/>
            <pc:sldMk cId="658986989" sldId="287"/>
            <ac:spMk id="22" creationId="{98A50402-BA03-1309-66E9-10F80702978A}"/>
          </ac:spMkLst>
        </pc:spChg>
        <pc:spChg chg="add mod">
          <ac:chgData name="Maahim Kanojia" userId="f18065ccc664d086" providerId="LiveId" clId="{DF22976F-D176-43CB-B606-9883A415369F}" dt="2024-02-12T14:48:26.021" v="180" actId="113"/>
          <ac:spMkLst>
            <pc:docMk/>
            <pc:sldMk cId="658986989" sldId="287"/>
            <ac:spMk id="25" creationId="{54E823F9-9B10-2958-E46C-A9D95C86DBD6}"/>
          </ac:spMkLst>
        </pc:spChg>
        <pc:spChg chg="add mod">
          <ac:chgData name="Maahim Kanojia" userId="f18065ccc664d086" providerId="LiveId" clId="{DF22976F-D176-43CB-B606-9883A415369F}" dt="2024-02-12T14:49:50.055" v="237" actId="1076"/>
          <ac:spMkLst>
            <pc:docMk/>
            <pc:sldMk cId="658986989" sldId="287"/>
            <ac:spMk id="26" creationId="{C50C7F52-A74E-EDA9-78A3-31CCA23EB385}"/>
          </ac:spMkLst>
        </pc:spChg>
        <pc:spChg chg="add mod">
          <ac:chgData name="Maahim Kanojia" userId="f18065ccc664d086" providerId="LiveId" clId="{DF22976F-D176-43CB-B606-9883A415369F}" dt="2024-02-12T15:00:31.021" v="729" actId="14100"/>
          <ac:spMkLst>
            <pc:docMk/>
            <pc:sldMk cId="658986989" sldId="287"/>
            <ac:spMk id="27" creationId="{08D217F7-A7E0-F747-E5F9-615CB377E582}"/>
          </ac:spMkLst>
        </pc:spChg>
        <pc:spChg chg="add mod">
          <ac:chgData name="Maahim Kanojia" userId="f18065ccc664d086" providerId="LiveId" clId="{DF22976F-D176-43CB-B606-9883A415369F}" dt="2024-02-12T14:55:06.956" v="702" actId="1076"/>
          <ac:spMkLst>
            <pc:docMk/>
            <pc:sldMk cId="658986989" sldId="287"/>
            <ac:spMk id="28" creationId="{058F3DF3-5372-1681-9F6C-C2EFD5D8A1D4}"/>
          </ac:spMkLst>
        </pc:spChg>
        <pc:spChg chg="add mod">
          <ac:chgData name="Maahim Kanojia" userId="f18065ccc664d086" providerId="LiveId" clId="{DF22976F-D176-43CB-B606-9883A415369F}" dt="2024-02-12T14:50:48.598" v="357" actId="1076"/>
          <ac:spMkLst>
            <pc:docMk/>
            <pc:sldMk cId="658986989" sldId="287"/>
            <ac:spMk id="29" creationId="{2725AFC9-6677-4A35-6E14-C0D6B7E6BD14}"/>
          </ac:spMkLst>
        </pc:spChg>
        <pc:grpChg chg="del">
          <ac:chgData name="Maahim Kanojia" userId="f18065ccc664d086" providerId="LiveId" clId="{DF22976F-D176-43CB-B606-9883A415369F}" dt="2024-02-12T14:35:30.726" v="11" actId="478"/>
          <ac:grpSpMkLst>
            <pc:docMk/>
            <pc:sldMk cId="658986989" sldId="287"/>
            <ac:grpSpMk id="14" creationId="{83849578-AD8D-BCA5-0452-799B62BE7769}"/>
          </ac:grpSpMkLst>
        </pc:grpChg>
        <pc:picChg chg="del">
          <ac:chgData name="Maahim Kanojia" userId="f18065ccc664d086" providerId="LiveId" clId="{DF22976F-D176-43CB-B606-9883A415369F}" dt="2024-02-12T14:35:30.726" v="11" actId="478"/>
          <ac:picMkLst>
            <pc:docMk/>
            <pc:sldMk cId="658986989" sldId="287"/>
            <ac:picMk id="2" creationId="{25074132-E201-555F-8F02-C20175A1C00E}"/>
          </ac:picMkLst>
        </pc:picChg>
        <pc:picChg chg="add mod">
          <ac:chgData name="Maahim Kanojia" userId="f18065ccc664d086" providerId="LiveId" clId="{DF22976F-D176-43CB-B606-9883A415369F}" dt="2024-02-12T14:46:48.679" v="93" actId="1582"/>
          <ac:picMkLst>
            <pc:docMk/>
            <pc:sldMk cId="658986989" sldId="287"/>
            <ac:picMk id="3" creationId="{6F4FB168-F4A6-B9F7-76AC-B10147468A4D}"/>
          </ac:picMkLst>
        </pc:picChg>
        <pc:picChg chg="add mod">
          <ac:chgData name="Maahim Kanojia" userId="f18065ccc664d086" providerId="LiveId" clId="{DF22976F-D176-43CB-B606-9883A415369F}" dt="2024-02-12T14:46:48.679" v="93" actId="1582"/>
          <ac:picMkLst>
            <pc:docMk/>
            <pc:sldMk cId="658986989" sldId="287"/>
            <ac:picMk id="4" creationId="{109038BF-6831-15FE-7CCA-A3B58014C351}"/>
          </ac:picMkLst>
        </pc:picChg>
        <pc:picChg chg="add mod">
          <ac:chgData name="Maahim Kanojia" userId="f18065ccc664d086" providerId="LiveId" clId="{DF22976F-D176-43CB-B606-9883A415369F}" dt="2024-02-12T14:46:48.679" v="93" actId="1582"/>
          <ac:picMkLst>
            <pc:docMk/>
            <pc:sldMk cId="658986989" sldId="287"/>
            <ac:picMk id="6" creationId="{D750AE2D-648E-A3A5-DD94-ED701A30C863}"/>
          </ac:picMkLst>
        </pc:picChg>
        <pc:picChg chg="del">
          <ac:chgData name="Maahim Kanojia" userId="f18065ccc664d086" providerId="LiveId" clId="{DF22976F-D176-43CB-B606-9883A415369F}" dt="2024-02-12T14:35:30.726" v="11" actId="478"/>
          <ac:picMkLst>
            <pc:docMk/>
            <pc:sldMk cId="658986989" sldId="287"/>
            <ac:picMk id="7" creationId="{2FC8969F-59AF-3D69-83C8-88B38DE5F236}"/>
          </ac:picMkLst>
        </pc:picChg>
        <pc:picChg chg="del">
          <ac:chgData name="Maahim Kanojia" userId="f18065ccc664d086" providerId="LiveId" clId="{DF22976F-D176-43CB-B606-9883A415369F}" dt="2024-02-12T14:35:30.726" v="11" actId="478"/>
          <ac:picMkLst>
            <pc:docMk/>
            <pc:sldMk cId="658986989" sldId="287"/>
            <ac:picMk id="8" creationId="{665DF5F6-D2B1-29E2-0A55-C4B788E92F3D}"/>
          </ac:picMkLst>
        </pc:picChg>
        <pc:picChg chg="add mod">
          <ac:chgData name="Maahim Kanojia" userId="f18065ccc664d086" providerId="LiveId" clId="{DF22976F-D176-43CB-B606-9883A415369F}" dt="2024-02-12T14:46:48.679" v="93" actId="1582"/>
          <ac:picMkLst>
            <pc:docMk/>
            <pc:sldMk cId="658986989" sldId="287"/>
            <ac:picMk id="23" creationId="{376550A7-0224-C20E-6950-F3BD57E594F8}"/>
          </ac:picMkLst>
        </pc:picChg>
        <pc:picChg chg="add mod">
          <ac:chgData name="Maahim Kanojia" userId="f18065ccc664d086" providerId="LiveId" clId="{DF22976F-D176-43CB-B606-9883A415369F}" dt="2024-02-12T14:47:17.189" v="95"/>
          <ac:picMkLst>
            <pc:docMk/>
            <pc:sldMk cId="658986989" sldId="287"/>
            <ac:picMk id="24" creationId="{831EB819-2A38-A3D3-5786-CADCAA7CF426}"/>
          </ac:picMkLst>
        </pc:picChg>
        <pc:picChg chg="del">
          <ac:chgData name="Maahim Kanojia" userId="f18065ccc664d086" providerId="LiveId" clId="{DF22976F-D176-43CB-B606-9883A415369F}" dt="2024-02-12T14:35:30.726" v="11" actId="478"/>
          <ac:picMkLst>
            <pc:docMk/>
            <pc:sldMk cId="658986989" sldId="287"/>
            <ac:picMk id="1026" creationId="{C8F0DCBC-6D37-1A41-28AA-28519B8FA4F7}"/>
          </ac:picMkLst>
        </pc:picChg>
        <pc:picChg chg="del">
          <ac:chgData name="Maahim Kanojia" userId="f18065ccc664d086" providerId="LiveId" clId="{DF22976F-D176-43CB-B606-9883A415369F}" dt="2024-02-12T14:35:30.726" v="11" actId="478"/>
          <ac:picMkLst>
            <pc:docMk/>
            <pc:sldMk cId="658986989" sldId="287"/>
            <ac:picMk id="1028" creationId="{08B1A4DF-7076-B3B0-7535-F32641F69565}"/>
          </ac:picMkLst>
        </pc:picChg>
        <pc:picChg chg="add del mod">
          <ac:chgData name="Maahim Kanojia" userId="f18065ccc664d086" providerId="LiveId" clId="{DF22976F-D176-43CB-B606-9883A415369F}" dt="2024-02-12T14:41:38.299" v="48" actId="478"/>
          <ac:picMkLst>
            <pc:docMk/>
            <pc:sldMk cId="658986989" sldId="287"/>
            <ac:picMk id="1030" creationId="{1AA4367E-EE5A-7B81-5B7A-673643990DCD}"/>
          </ac:picMkLst>
        </pc:picChg>
        <pc:picChg chg="add mod">
          <ac:chgData name="Maahim Kanojia" userId="f18065ccc664d086" providerId="LiveId" clId="{DF22976F-D176-43CB-B606-9883A415369F}" dt="2024-02-12T14:46:48.679" v="93" actId="1582"/>
          <ac:picMkLst>
            <pc:docMk/>
            <pc:sldMk cId="658986989" sldId="287"/>
            <ac:picMk id="1032" creationId="{1D2CF156-9EEC-E7C4-16E5-860C7BF20BA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exels.com/photo/person-using-a-laptop-3183131/?utm_content=attributionCopyText&amp;utm_medium=referral&amp;utm_source=pexel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pexels.com/photo/person-using-a-laptop-3183131/?utm_content=attributionCopyText&amp;utm_medium=referral&amp;utm_source=pexel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pexels.com/photo/person-using-a-laptop-3183131/?utm_content=attributionCopyText&amp;utm_medium=referral&amp;utm_source=pexel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pexels.com/photo/happy-multiethnic-people-surfing-tablet-on-nature-3777617/?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jeshoots-com-147458?utm_content=attributionCopyText&amp;utm_medium=referral&amp;utm_source=pexel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pexels.com/photo/man-holding-remote-control-1040160/?utm_content=attributionCopyText&amp;utm_medium=referral&amp;utm_source=pex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kalvisuals?utm_content=attributionCopyText&amp;utm_medium=referral&amp;utm_source=pexel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exels.com/photo/light-love-los-angeles-traveling-3379934/?utm_content=attributionCopyText&amp;utm_medium=referral&amp;utm_source=pexel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fauxels</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761" name="Google Shape;76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F8B5C0AD-7012-D4BC-5D22-B30E99082002}"/>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41D79947-FA61-69CB-AECD-14BF439A4E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53966435-4A3C-A386-EB81-9D84480977D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692713A8-82E8-70D0-6EF7-7165ACD4CB5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extLst>
      <p:ext uri="{BB962C8B-B14F-4D97-AF65-F5344CB8AC3E}">
        <p14:creationId xmlns:p14="http://schemas.microsoft.com/office/powerpoint/2010/main" val="350953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08A63208-5636-BC27-11EC-FC245D245449}"/>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1CF35D4C-C962-D426-346F-1FC90146C4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DC35F972-CCD2-5408-7684-031B080CEF6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F610FC90-70C7-44E3-FAF1-5E2B223D3E2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extLst>
      <p:ext uri="{BB962C8B-B14F-4D97-AF65-F5344CB8AC3E}">
        <p14:creationId xmlns:p14="http://schemas.microsoft.com/office/powerpoint/2010/main" val="1489580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fauxels</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798" name="Google Shape;79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D87B8C07-5818-FF0E-E48F-05D2EB35B475}"/>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A3F87B90-61AD-931D-D0F4-D0BF80F816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93593A13-720A-0E40-9C3C-11F83334C3F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500614CF-0B8F-BAD0-D852-184100290AA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14</a:t>
            </a:fld>
            <a:endParaRPr/>
          </a:p>
        </p:txBody>
      </p:sp>
    </p:spTree>
    <p:extLst>
      <p:ext uri="{BB962C8B-B14F-4D97-AF65-F5344CB8AC3E}">
        <p14:creationId xmlns:p14="http://schemas.microsoft.com/office/powerpoint/2010/main" val="316638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F67D7277-D05F-E2A9-68A3-F8B97DF4EFD7}"/>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47ADE331-584C-192A-C654-6778876B11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0004E1FE-9D38-157A-2C35-2C958858B77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36888F82-7C34-1424-2E05-683D0C919FC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15</a:t>
            </a:fld>
            <a:endParaRPr/>
          </a:p>
        </p:txBody>
      </p:sp>
    </p:spTree>
    <p:extLst>
      <p:ext uri="{BB962C8B-B14F-4D97-AF65-F5344CB8AC3E}">
        <p14:creationId xmlns:p14="http://schemas.microsoft.com/office/powerpoint/2010/main" val="144594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fauxels</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835" name="Google Shape;83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F44E4BD5-8E3A-3612-DA01-DA4674C819EC}"/>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F778E47F-FD0F-7F7F-743B-62A62FDFCE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A3120F51-53EB-29CA-D57C-B8B17242577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1BCA9E7C-6BA5-6F86-FA44-4A4757D57D5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17</a:t>
            </a:fld>
            <a:endParaRPr/>
          </a:p>
        </p:txBody>
      </p:sp>
    </p:spTree>
    <p:extLst>
      <p:ext uri="{BB962C8B-B14F-4D97-AF65-F5344CB8AC3E}">
        <p14:creationId xmlns:p14="http://schemas.microsoft.com/office/powerpoint/2010/main" val="211337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a:extLst>
            <a:ext uri="{FF2B5EF4-FFF2-40B4-BE49-F238E27FC236}">
              <a16:creationId xmlns:a16="http://schemas.microsoft.com/office/drawing/2014/main" id="{8B8219B4-AB6F-EDA3-7D57-B6BF59249197}"/>
            </a:ext>
          </a:extLst>
        </p:cNvPr>
        <p:cNvGrpSpPr/>
        <p:nvPr/>
      </p:nvGrpSpPr>
      <p:grpSpPr>
        <a:xfrm>
          <a:off x="0" y="0"/>
          <a:ext cx="0" cy="0"/>
          <a:chOff x="0" y="0"/>
          <a:chExt cx="0" cy="0"/>
        </a:xfrm>
      </p:grpSpPr>
      <p:sp>
        <p:nvSpPr>
          <p:cNvPr id="959" name="Google Shape;959;p18:notes">
            <a:extLst>
              <a:ext uri="{FF2B5EF4-FFF2-40B4-BE49-F238E27FC236}">
                <a16:creationId xmlns:a16="http://schemas.microsoft.com/office/drawing/2014/main" id="{5777CC5F-D10C-0CAE-515B-BE98261296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a:extLst>
              <a:ext uri="{FF2B5EF4-FFF2-40B4-BE49-F238E27FC236}">
                <a16:creationId xmlns:a16="http://schemas.microsoft.com/office/drawing/2014/main" id="{BB8FF005-325E-E252-04EF-059F5BD6763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a:extLst>
              <a:ext uri="{FF2B5EF4-FFF2-40B4-BE49-F238E27FC236}">
                <a16:creationId xmlns:a16="http://schemas.microsoft.com/office/drawing/2014/main" id="{01BCF9A7-6796-276C-47B3-C7D5DD1C751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18</a:t>
            </a:fld>
            <a:endParaRPr/>
          </a:p>
        </p:txBody>
      </p:sp>
    </p:spTree>
    <p:extLst>
      <p:ext uri="{BB962C8B-B14F-4D97-AF65-F5344CB8AC3E}">
        <p14:creationId xmlns:p14="http://schemas.microsoft.com/office/powerpoint/2010/main" val="168188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a:extLst>
            <a:ext uri="{FF2B5EF4-FFF2-40B4-BE49-F238E27FC236}">
              <a16:creationId xmlns:a16="http://schemas.microsoft.com/office/drawing/2014/main" id="{DF5594FD-81B0-FD6E-EAED-E7E140B0DBCA}"/>
            </a:ext>
          </a:extLst>
        </p:cNvPr>
        <p:cNvGrpSpPr/>
        <p:nvPr/>
      </p:nvGrpSpPr>
      <p:grpSpPr>
        <a:xfrm>
          <a:off x="0" y="0"/>
          <a:ext cx="0" cy="0"/>
          <a:chOff x="0" y="0"/>
          <a:chExt cx="0" cy="0"/>
        </a:xfrm>
      </p:grpSpPr>
      <p:sp>
        <p:nvSpPr>
          <p:cNvPr id="897" name="Google Shape;897;p16:notes">
            <a:extLst>
              <a:ext uri="{FF2B5EF4-FFF2-40B4-BE49-F238E27FC236}">
                <a16:creationId xmlns:a16="http://schemas.microsoft.com/office/drawing/2014/main" id="{2F16344B-E55F-E3F2-F683-525E4EC91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16:notes">
            <a:extLst>
              <a:ext uri="{FF2B5EF4-FFF2-40B4-BE49-F238E27FC236}">
                <a16:creationId xmlns:a16="http://schemas.microsoft.com/office/drawing/2014/main" id="{44B0F4FE-514E-8045-09E6-CAFD6CC87C1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899" name="Google Shape;899;p16:notes">
            <a:extLst>
              <a:ext uri="{FF2B5EF4-FFF2-40B4-BE49-F238E27FC236}">
                <a16:creationId xmlns:a16="http://schemas.microsoft.com/office/drawing/2014/main" id="{7F2FA5AE-DDFD-48FB-9805-8294A1A123C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extLst>
      <p:ext uri="{BB962C8B-B14F-4D97-AF65-F5344CB8AC3E}">
        <p14:creationId xmlns:p14="http://schemas.microsoft.com/office/powerpoint/2010/main" val="283972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2EC31792-45DE-2265-8798-8AB8C4CD93C3}"/>
            </a:ext>
          </a:extLst>
        </p:cNvPr>
        <p:cNvGrpSpPr/>
        <p:nvPr/>
      </p:nvGrpSpPr>
      <p:grpSpPr>
        <a:xfrm>
          <a:off x="0" y="0"/>
          <a:ext cx="0" cy="0"/>
          <a:chOff x="0" y="0"/>
          <a:chExt cx="0" cy="0"/>
        </a:xfrm>
      </p:grpSpPr>
      <p:sp>
        <p:nvSpPr>
          <p:cNvPr id="316" name="Google Shape;316;p7:notes">
            <a:extLst>
              <a:ext uri="{FF2B5EF4-FFF2-40B4-BE49-F238E27FC236}">
                <a16:creationId xmlns:a16="http://schemas.microsoft.com/office/drawing/2014/main" id="{3BDC9904-39F8-4FD5-F85A-64D65BBD61D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7:notes">
            <a:extLst>
              <a:ext uri="{FF2B5EF4-FFF2-40B4-BE49-F238E27FC236}">
                <a16:creationId xmlns:a16="http://schemas.microsoft.com/office/drawing/2014/main" id="{AD219E7A-865D-D073-D2A3-C700A0DF0C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895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52919798-C5AF-08D8-E699-BCD59D32B41E}"/>
            </a:ext>
          </a:extLst>
        </p:cNvPr>
        <p:cNvGrpSpPr/>
        <p:nvPr/>
      </p:nvGrpSpPr>
      <p:grpSpPr>
        <a:xfrm>
          <a:off x="0" y="0"/>
          <a:ext cx="0" cy="0"/>
          <a:chOff x="0" y="0"/>
          <a:chExt cx="0" cy="0"/>
        </a:xfrm>
      </p:grpSpPr>
      <p:sp>
        <p:nvSpPr>
          <p:cNvPr id="316" name="Google Shape;316;p7:notes">
            <a:extLst>
              <a:ext uri="{FF2B5EF4-FFF2-40B4-BE49-F238E27FC236}">
                <a16:creationId xmlns:a16="http://schemas.microsoft.com/office/drawing/2014/main" id="{2059FC20-4BD2-567E-CE62-C6F9E2D4C6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7:notes">
            <a:extLst>
              <a:ext uri="{FF2B5EF4-FFF2-40B4-BE49-F238E27FC236}">
                <a16:creationId xmlns:a16="http://schemas.microsoft.com/office/drawing/2014/main" id="{1BD22F0A-15D8-DFDA-7D78-C7C7328BDC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65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D644DE13-7A58-39D1-590E-131DF89768EA}"/>
            </a:ext>
          </a:extLst>
        </p:cNvPr>
        <p:cNvGrpSpPr/>
        <p:nvPr/>
      </p:nvGrpSpPr>
      <p:grpSpPr>
        <a:xfrm>
          <a:off x="0" y="0"/>
          <a:ext cx="0" cy="0"/>
          <a:chOff x="0" y="0"/>
          <a:chExt cx="0" cy="0"/>
        </a:xfrm>
      </p:grpSpPr>
      <p:sp>
        <p:nvSpPr>
          <p:cNvPr id="316" name="Google Shape;316;p7:notes">
            <a:extLst>
              <a:ext uri="{FF2B5EF4-FFF2-40B4-BE49-F238E27FC236}">
                <a16:creationId xmlns:a16="http://schemas.microsoft.com/office/drawing/2014/main" id="{8E8EA772-6B3F-BD92-40C8-7EC6F44205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7:notes">
            <a:extLst>
              <a:ext uri="{FF2B5EF4-FFF2-40B4-BE49-F238E27FC236}">
                <a16:creationId xmlns:a16="http://schemas.microsoft.com/office/drawing/2014/main" id="{68AE03D5-42DD-BDB5-8E48-7A23E06459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89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961" name="Google Shape;96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Andrea Piacquadio</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973" name="Google Shape;97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JESHOOTS.com</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136" name="Google Shape;13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IN">
                <a:latin typeface="Arial"/>
                <a:ea typeface="Arial"/>
                <a:cs typeface="Arial"/>
                <a:sym typeface="Arial"/>
              </a:rPr>
              <a:t>slidesppt.net</a:t>
            </a:r>
            <a:endParaRPr>
              <a:latin typeface="Arial"/>
              <a:ea typeface="Arial"/>
              <a:cs typeface="Arial"/>
              <a:sym typeface="Arial"/>
            </a:endParaRPr>
          </a:p>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https://www.pexels.com/photo/abstract-analog-art-camera-390089/</a:t>
            </a:r>
            <a:endParaRPr/>
          </a:p>
        </p:txBody>
      </p:sp>
      <p:sp>
        <p:nvSpPr>
          <p:cNvPr id="194" name="Google Shape;1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a:solidFill>
                  <a:schemeClr val="dk1"/>
                </a:solidFill>
                <a:latin typeface="Calibri"/>
                <a:ea typeface="Calibri"/>
                <a:cs typeface="Calibri"/>
                <a:sym typeface="Calibri"/>
              </a:rPr>
              <a:t>Photo by </a:t>
            </a:r>
            <a:r>
              <a:rPr lang="en-IN"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Kyle Loftus</a:t>
            </a:r>
            <a:r>
              <a:rPr lang="en-IN" sz="1200" b="0" i="0" u="none" strike="noStrike">
                <a:solidFill>
                  <a:schemeClr val="dk1"/>
                </a:solidFill>
                <a:latin typeface="Calibri"/>
                <a:ea typeface="Calibri"/>
                <a:cs typeface="Calibri"/>
                <a:sym typeface="Calibri"/>
              </a:rPr>
              <a:t> from </a:t>
            </a:r>
            <a:r>
              <a:rPr lang="en-IN"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651" name="Google Shape;65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slidesppt.net</a:t>
            </a:r>
            <a:endParaRPr/>
          </a:p>
        </p:txBody>
      </p:sp>
      <p:sp>
        <p:nvSpPr>
          <p:cNvPr id="899" name="Google Shape;89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1"/>
          <p:cNvSpPr>
            <a:spLocks noGrp="1"/>
          </p:cNvSpPr>
          <p:nvPr>
            <p:ph type="pic" idx="2"/>
          </p:nvPr>
        </p:nvSpPr>
        <p:spPr>
          <a:xfrm>
            <a:off x="7988346" y="1033223"/>
            <a:ext cx="2285908" cy="1305728"/>
          </a:xfrm>
          <a:prstGeom prst="rect">
            <a:avLst/>
          </a:prstGeom>
          <a:noFill/>
          <a:ln>
            <a:noFill/>
          </a:ln>
        </p:spPr>
      </p:sp>
      <p:sp>
        <p:nvSpPr>
          <p:cNvPr id="17" name="Google Shape;17;p21"/>
          <p:cNvSpPr>
            <a:spLocks noGrp="1"/>
          </p:cNvSpPr>
          <p:nvPr>
            <p:ph type="pic" idx="3"/>
          </p:nvPr>
        </p:nvSpPr>
        <p:spPr>
          <a:xfrm>
            <a:off x="10693492" y="1033223"/>
            <a:ext cx="2285908" cy="1305728"/>
          </a:xfrm>
          <a:prstGeom prst="rect">
            <a:avLst/>
          </a:prstGeom>
          <a:noFill/>
          <a:ln>
            <a:noFill/>
          </a:ln>
        </p:spPr>
      </p:sp>
      <p:sp>
        <p:nvSpPr>
          <p:cNvPr id="18" name="Google Shape;18;p21"/>
          <p:cNvSpPr>
            <a:spLocks noGrp="1"/>
          </p:cNvSpPr>
          <p:nvPr>
            <p:ph type="pic" idx="4"/>
          </p:nvPr>
        </p:nvSpPr>
        <p:spPr>
          <a:xfrm>
            <a:off x="5283200" y="2776136"/>
            <a:ext cx="2285908" cy="1305728"/>
          </a:xfrm>
          <a:prstGeom prst="rect">
            <a:avLst/>
          </a:prstGeom>
          <a:noFill/>
          <a:ln>
            <a:noFill/>
          </a:ln>
        </p:spPr>
      </p:sp>
      <p:sp>
        <p:nvSpPr>
          <p:cNvPr id="19" name="Google Shape;19;p21"/>
          <p:cNvSpPr>
            <a:spLocks noGrp="1"/>
          </p:cNvSpPr>
          <p:nvPr>
            <p:ph type="pic" idx="5"/>
          </p:nvPr>
        </p:nvSpPr>
        <p:spPr>
          <a:xfrm>
            <a:off x="7988346" y="2776136"/>
            <a:ext cx="2285908" cy="1305728"/>
          </a:xfrm>
          <a:prstGeom prst="rect">
            <a:avLst/>
          </a:prstGeom>
          <a:noFill/>
          <a:ln>
            <a:noFill/>
          </a:ln>
        </p:spPr>
      </p:sp>
      <p:sp>
        <p:nvSpPr>
          <p:cNvPr id="20" name="Google Shape;20;p21"/>
          <p:cNvSpPr>
            <a:spLocks noGrp="1"/>
          </p:cNvSpPr>
          <p:nvPr>
            <p:ph type="pic" idx="6"/>
          </p:nvPr>
        </p:nvSpPr>
        <p:spPr>
          <a:xfrm>
            <a:off x="10693492" y="2776136"/>
            <a:ext cx="2285908" cy="1305728"/>
          </a:xfrm>
          <a:prstGeom prst="rect">
            <a:avLst/>
          </a:prstGeom>
          <a:noFill/>
          <a:ln>
            <a:noFill/>
          </a:ln>
        </p:spPr>
      </p:sp>
      <p:sp>
        <p:nvSpPr>
          <p:cNvPr id="21" name="Google Shape;21;p21"/>
          <p:cNvSpPr>
            <a:spLocks noGrp="1"/>
          </p:cNvSpPr>
          <p:nvPr>
            <p:ph type="pic" idx="7"/>
          </p:nvPr>
        </p:nvSpPr>
        <p:spPr>
          <a:xfrm>
            <a:off x="5283200" y="4519049"/>
            <a:ext cx="2285908" cy="1305728"/>
          </a:xfrm>
          <a:prstGeom prst="rect">
            <a:avLst/>
          </a:prstGeom>
          <a:noFill/>
          <a:ln>
            <a:noFill/>
          </a:ln>
        </p:spPr>
      </p:sp>
      <p:sp>
        <p:nvSpPr>
          <p:cNvPr id="22" name="Google Shape;22;p21"/>
          <p:cNvSpPr>
            <a:spLocks noGrp="1"/>
          </p:cNvSpPr>
          <p:nvPr>
            <p:ph type="pic" idx="8"/>
          </p:nvPr>
        </p:nvSpPr>
        <p:spPr>
          <a:xfrm>
            <a:off x="7988346" y="4519049"/>
            <a:ext cx="2285908" cy="1305728"/>
          </a:xfrm>
          <a:prstGeom prst="rect">
            <a:avLst/>
          </a:prstGeom>
          <a:noFill/>
          <a:ln>
            <a:noFill/>
          </a:ln>
        </p:spPr>
      </p:sp>
      <p:sp>
        <p:nvSpPr>
          <p:cNvPr id="23" name="Google Shape;23;p21"/>
          <p:cNvSpPr>
            <a:spLocks noGrp="1"/>
          </p:cNvSpPr>
          <p:nvPr>
            <p:ph type="pic" idx="9"/>
          </p:nvPr>
        </p:nvSpPr>
        <p:spPr>
          <a:xfrm>
            <a:off x="10693492" y="4519049"/>
            <a:ext cx="2285908" cy="1305728"/>
          </a:xfrm>
          <a:prstGeom prst="rect">
            <a:avLst/>
          </a:prstGeom>
          <a:noFill/>
          <a:ln>
            <a:noFill/>
          </a:ln>
        </p:spPr>
      </p:sp>
      <p:sp>
        <p:nvSpPr>
          <p:cNvPr id="24" name="Google Shape;24;p21"/>
          <p:cNvSpPr>
            <a:spLocks noGrp="1"/>
          </p:cNvSpPr>
          <p:nvPr>
            <p:ph type="pic" idx="13"/>
          </p:nvPr>
        </p:nvSpPr>
        <p:spPr>
          <a:xfrm>
            <a:off x="5283200" y="1033223"/>
            <a:ext cx="2285908" cy="1305728"/>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3"/>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23"/>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N"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91" name="Google Shape;91;p23"/>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N" sz="800" b="0">
                <a:solidFill>
                  <a:srgbClr val="A5A5A5"/>
                </a:solidFill>
                <a:latin typeface="Quattrocento Sans"/>
                <a:ea typeface="Quattrocento Sans"/>
                <a:cs typeface="Quattrocento Sans"/>
                <a:sym typeface="Quattrocento Sans"/>
              </a:rPr>
              <a:t>Place Your Footer Here</a:t>
            </a:r>
            <a:endParaRPr/>
          </a:p>
        </p:txBody>
      </p:sp>
      <p:pic>
        <p:nvPicPr>
          <p:cNvPr id="92" name="Google Shape;92;p23"/>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4"/>
        <p:cNvGrpSpPr/>
        <p:nvPr/>
      </p:nvGrpSpPr>
      <p:grpSpPr>
        <a:xfrm>
          <a:off x="0" y="0"/>
          <a:ext cx="0" cy="0"/>
          <a:chOff x="0" y="0"/>
          <a:chExt cx="0" cy="0"/>
        </a:xfrm>
      </p:grpSpPr>
      <p:sp>
        <p:nvSpPr>
          <p:cNvPr id="95" name="Google Shape;95;p35"/>
          <p:cNvSpPr>
            <a:spLocks noGrp="1"/>
          </p:cNvSpPr>
          <p:nvPr>
            <p:ph type="pic" idx="2"/>
          </p:nvPr>
        </p:nvSpPr>
        <p:spPr>
          <a:xfrm>
            <a:off x="7988346" y="1033223"/>
            <a:ext cx="2285908" cy="1305728"/>
          </a:xfrm>
          <a:prstGeom prst="rect">
            <a:avLst/>
          </a:prstGeom>
          <a:noFill/>
          <a:ln>
            <a:noFill/>
          </a:ln>
        </p:spPr>
      </p:sp>
      <p:sp>
        <p:nvSpPr>
          <p:cNvPr id="96" name="Google Shape;96;p35"/>
          <p:cNvSpPr>
            <a:spLocks noGrp="1"/>
          </p:cNvSpPr>
          <p:nvPr>
            <p:ph type="pic" idx="3"/>
          </p:nvPr>
        </p:nvSpPr>
        <p:spPr>
          <a:xfrm>
            <a:off x="10693492" y="1033223"/>
            <a:ext cx="2285908" cy="1305728"/>
          </a:xfrm>
          <a:prstGeom prst="rect">
            <a:avLst/>
          </a:prstGeom>
          <a:noFill/>
          <a:ln>
            <a:noFill/>
          </a:ln>
        </p:spPr>
      </p:sp>
      <p:sp>
        <p:nvSpPr>
          <p:cNvPr id="97" name="Google Shape;97;p35"/>
          <p:cNvSpPr>
            <a:spLocks noGrp="1"/>
          </p:cNvSpPr>
          <p:nvPr>
            <p:ph type="pic" idx="4"/>
          </p:nvPr>
        </p:nvSpPr>
        <p:spPr>
          <a:xfrm>
            <a:off x="5283200" y="2776136"/>
            <a:ext cx="2285908" cy="1305728"/>
          </a:xfrm>
          <a:prstGeom prst="rect">
            <a:avLst/>
          </a:prstGeom>
          <a:noFill/>
          <a:ln>
            <a:noFill/>
          </a:ln>
        </p:spPr>
      </p:sp>
      <p:sp>
        <p:nvSpPr>
          <p:cNvPr id="98" name="Google Shape;98;p35"/>
          <p:cNvSpPr>
            <a:spLocks noGrp="1"/>
          </p:cNvSpPr>
          <p:nvPr>
            <p:ph type="pic" idx="5"/>
          </p:nvPr>
        </p:nvSpPr>
        <p:spPr>
          <a:xfrm>
            <a:off x="7988346" y="2776136"/>
            <a:ext cx="2285908" cy="1305728"/>
          </a:xfrm>
          <a:prstGeom prst="rect">
            <a:avLst/>
          </a:prstGeom>
          <a:noFill/>
          <a:ln>
            <a:noFill/>
          </a:ln>
        </p:spPr>
      </p:sp>
      <p:sp>
        <p:nvSpPr>
          <p:cNvPr id="99" name="Google Shape;99;p35"/>
          <p:cNvSpPr>
            <a:spLocks noGrp="1"/>
          </p:cNvSpPr>
          <p:nvPr>
            <p:ph type="pic" idx="6"/>
          </p:nvPr>
        </p:nvSpPr>
        <p:spPr>
          <a:xfrm>
            <a:off x="10693492" y="2776136"/>
            <a:ext cx="2285908" cy="1305728"/>
          </a:xfrm>
          <a:prstGeom prst="rect">
            <a:avLst/>
          </a:prstGeom>
          <a:noFill/>
          <a:ln>
            <a:noFill/>
          </a:ln>
        </p:spPr>
      </p:sp>
      <p:sp>
        <p:nvSpPr>
          <p:cNvPr id="100" name="Google Shape;100;p35"/>
          <p:cNvSpPr>
            <a:spLocks noGrp="1"/>
          </p:cNvSpPr>
          <p:nvPr>
            <p:ph type="pic" idx="7"/>
          </p:nvPr>
        </p:nvSpPr>
        <p:spPr>
          <a:xfrm>
            <a:off x="5283200" y="4519049"/>
            <a:ext cx="2285908" cy="1305728"/>
          </a:xfrm>
          <a:prstGeom prst="rect">
            <a:avLst/>
          </a:prstGeom>
          <a:noFill/>
          <a:ln>
            <a:noFill/>
          </a:ln>
        </p:spPr>
      </p:sp>
      <p:sp>
        <p:nvSpPr>
          <p:cNvPr id="101" name="Google Shape;101;p35"/>
          <p:cNvSpPr>
            <a:spLocks noGrp="1"/>
          </p:cNvSpPr>
          <p:nvPr>
            <p:ph type="pic" idx="8"/>
          </p:nvPr>
        </p:nvSpPr>
        <p:spPr>
          <a:xfrm>
            <a:off x="7988346" y="4519049"/>
            <a:ext cx="2285908" cy="1305728"/>
          </a:xfrm>
          <a:prstGeom prst="rect">
            <a:avLst/>
          </a:prstGeom>
          <a:noFill/>
          <a:ln>
            <a:noFill/>
          </a:ln>
        </p:spPr>
      </p:sp>
      <p:sp>
        <p:nvSpPr>
          <p:cNvPr id="102" name="Google Shape;102;p35"/>
          <p:cNvSpPr>
            <a:spLocks noGrp="1"/>
          </p:cNvSpPr>
          <p:nvPr>
            <p:ph type="pic" idx="9"/>
          </p:nvPr>
        </p:nvSpPr>
        <p:spPr>
          <a:xfrm>
            <a:off x="10693492" y="4519049"/>
            <a:ext cx="2285908" cy="1305728"/>
          </a:xfrm>
          <a:prstGeom prst="rect">
            <a:avLst/>
          </a:prstGeom>
          <a:noFill/>
          <a:ln>
            <a:noFill/>
          </a:ln>
        </p:spPr>
      </p:sp>
      <p:sp>
        <p:nvSpPr>
          <p:cNvPr id="103" name="Google Shape;103;p35"/>
          <p:cNvSpPr>
            <a:spLocks noGrp="1"/>
          </p:cNvSpPr>
          <p:nvPr>
            <p:ph type="pic" idx="13"/>
          </p:nvPr>
        </p:nvSpPr>
        <p:spPr>
          <a:xfrm>
            <a:off x="5283200" y="1033223"/>
            <a:ext cx="2285908" cy="1305728"/>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25"/>
          <p:cNvSpPr>
            <a:spLocks noGrp="1"/>
          </p:cNvSpPr>
          <p:nvPr>
            <p:ph type="pic" idx="2"/>
          </p:nvPr>
        </p:nvSpPr>
        <p:spPr>
          <a:xfrm>
            <a:off x="1577130" y="2377393"/>
            <a:ext cx="2651970" cy="3668261"/>
          </a:xfrm>
          <a:prstGeom prst="rect">
            <a:avLst/>
          </a:prstGeom>
          <a:noFill/>
          <a:ln>
            <a:noFill/>
          </a:ln>
        </p:spPr>
      </p:sp>
      <p:sp>
        <p:nvSpPr>
          <p:cNvPr id="27" name="Google Shape;27;p25"/>
          <p:cNvSpPr>
            <a:spLocks noGrp="1"/>
          </p:cNvSpPr>
          <p:nvPr>
            <p:ph type="pic" idx="3"/>
          </p:nvPr>
        </p:nvSpPr>
        <p:spPr>
          <a:xfrm>
            <a:off x="4770015" y="2377393"/>
            <a:ext cx="2651970" cy="3668261"/>
          </a:xfrm>
          <a:prstGeom prst="rect">
            <a:avLst/>
          </a:prstGeom>
          <a:noFill/>
          <a:ln>
            <a:noFill/>
          </a:ln>
        </p:spPr>
      </p:sp>
      <p:sp>
        <p:nvSpPr>
          <p:cNvPr id="28" name="Google Shape;28;p25"/>
          <p:cNvSpPr>
            <a:spLocks noGrp="1"/>
          </p:cNvSpPr>
          <p:nvPr>
            <p:ph type="pic" idx="4"/>
          </p:nvPr>
        </p:nvSpPr>
        <p:spPr>
          <a:xfrm>
            <a:off x="7962900" y="2377393"/>
            <a:ext cx="2651970" cy="3668261"/>
          </a:xfrm>
          <a:prstGeom prst="rect">
            <a:avLst/>
          </a:prstGeom>
          <a:noFill/>
          <a:ln>
            <a:noFill/>
          </a:ln>
        </p:spPr>
      </p:sp>
      <p:sp>
        <p:nvSpPr>
          <p:cNvPr id="29" name="Google Shape;29;p25"/>
          <p:cNvSpPr>
            <a:spLocks noGrp="1"/>
          </p:cNvSpPr>
          <p:nvPr>
            <p:ph type="pic" idx="5"/>
          </p:nvPr>
        </p:nvSpPr>
        <p:spPr>
          <a:xfrm>
            <a:off x="11155785" y="2377393"/>
            <a:ext cx="2651970" cy="3668261"/>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26"/>
          <p:cNvSpPr>
            <a:spLocks noGrp="1"/>
          </p:cNvSpPr>
          <p:nvPr>
            <p:ph type="pic" idx="2"/>
          </p:nvPr>
        </p:nvSpPr>
        <p:spPr>
          <a:xfrm>
            <a:off x="864543" y="4991101"/>
            <a:ext cx="1747838" cy="936190"/>
          </a:xfrm>
          <a:prstGeom prst="rect">
            <a:avLst/>
          </a:prstGeom>
          <a:noFill/>
          <a:ln>
            <a:noFill/>
          </a:ln>
        </p:spPr>
      </p:sp>
      <p:sp>
        <p:nvSpPr>
          <p:cNvPr id="32" name="Google Shape;32;p26"/>
          <p:cNvSpPr>
            <a:spLocks noGrp="1"/>
          </p:cNvSpPr>
          <p:nvPr>
            <p:ph type="pic" idx="3"/>
          </p:nvPr>
        </p:nvSpPr>
        <p:spPr>
          <a:xfrm>
            <a:off x="6578604" y="4991101"/>
            <a:ext cx="1747838" cy="936190"/>
          </a:xfrm>
          <a:prstGeom prst="rect">
            <a:avLst/>
          </a:prstGeom>
          <a:noFill/>
          <a:ln>
            <a:noFill/>
          </a:ln>
        </p:spPr>
      </p:sp>
      <p:sp>
        <p:nvSpPr>
          <p:cNvPr id="33" name="Google Shape;33;p26"/>
          <p:cNvSpPr>
            <a:spLocks noGrp="1"/>
          </p:cNvSpPr>
          <p:nvPr>
            <p:ph type="pic" idx="4"/>
          </p:nvPr>
        </p:nvSpPr>
        <p:spPr>
          <a:xfrm>
            <a:off x="864543" y="6265863"/>
            <a:ext cx="1747838" cy="936190"/>
          </a:xfrm>
          <a:prstGeom prst="rect">
            <a:avLst/>
          </a:prstGeom>
          <a:noFill/>
          <a:ln>
            <a:noFill/>
          </a:ln>
        </p:spPr>
      </p:sp>
      <p:sp>
        <p:nvSpPr>
          <p:cNvPr id="34" name="Google Shape;34;p26"/>
          <p:cNvSpPr>
            <a:spLocks noGrp="1"/>
          </p:cNvSpPr>
          <p:nvPr>
            <p:ph type="pic" idx="5"/>
          </p:nvPr>
        </p:nvSpPr>
        <p:spPr>
          <a:xfrm>
            <a:off x="6578604" y="6265863"/>
            <a:ext cx="1747838" cy="93619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27"/>
          <p:cNvSpPr>
            <a:spLocks noGrp="1"/>
          </p:cNvSpPr>
          <p:nvPr>
            <p:ph type="pic" idx="2"/>
          </p:nvPr>
        </p:nvSpPr>
        <p:spPr>
          <a:xfrm>
            <a:off x="2538925" y="1786830"/>
            <a:ext cx="2239030" cy="1389149"/>
          </a:xfrm>
          <a:prstGeom prst="rect">
            <a:avLst/>
          </a:prstGeom>
          <a:noFill/>
          <a:ln>
            <a:noFill/>
          </a:ln>
        </p:spPr>
      </p:sp>
      <p:sp>
        <p:nvSpPr>
          <p:cNvPr id="37" name="Google Shape;37;p27"/>
          <p:cNvSpPr>
            <a:spLocks noGrp="1"/>
          </p:cNvSpPr>
          <p:nvPr>
            <p:ph type="pic" idx="3"/>
          </p:nvPr>
        </p:nvSpPr>
        <p:spPr>
          <a:xfrm>
            <a:off x="6605269" y="1786829"/>
            <a:ext cx="2234376" cy="1386224"/>
          </a:xfrm>
          <a:prstGeom prst="rect">
            <a:avLst/>
          </a:prstGeom>
          <a:noFill/>
          <a:ln>
            <a:noFill/>
          </a:ln>
        </p:spPr>
      </p:sp>
      <p:sp>
        <p:nvSpPr>
          <p:cNvPr id="38" name="Google Shape;38;p27"/>
          <p:cNvSpPr>
            <a:spLocks noGrp="1"/>
          </p:cNvSpPr>
          <p:nvPr>
            <p:ph type="pic" idx="4"/>
          </p:nvPr>
        </p:nvSpPr>
        <p:spPr>
          <a:xfrm>
            <a:off x="915964" y="3354893"/>
            <a:ext cx="2250564" cy="1381525"/>
          </a:xfrm>
          <a:prstGeom prst="rect">
            <a:avLst/>
          </a:prstGeom>
          <a:noFill/>
          <a:ln>
            <a:noFill/>
          </a:ln>
        </p:spPr>
      </p:sp>
      <p:sp>
        <p:nvSpPr>
          <p:cNvPr id="39" name="Google Shape;39;p27"/>
          <p:cNvSpPr>
            <a:spLocks noGrp="1"/>
          </p:cNvSpPr>
          <p:nvPr>
            <p:ph type="pic" idx="5"/>
          </p:nvPr>
        </p:nvSpPr>
        <p:spPr>
          <a:xfrm>
            <a:off x="8222808" y="3350169"/>
            <a:ext cx="2232758" cy="1386248"/>
          </a:xfrm>
          <a:prstGeom prst="rect">
            <a:avLst/>
          </a:prstGeom>
          <a:noFill/>
          <a:ln>
            <a:noFill/>
          </a:ln>
        </p:spPr>
      </p:sp>
      <p:sp>
        <p:nvSpPr>
          <p:cNvPr id="40" name="Google Shape;40;p27"/>
          <p:cNvSpPr>
            <a:spLocks noGrp="1"/>
          </p:cNvSpPr>
          <p:nvPr>
            <p:ph type="pic" idx="6"/>
          </p:nvPr>
        </p:nvSpPr>
        <p:spPr>
          <a:xfrm>
            <a:off x="9044809" y="4919777"/>
            <a:ext cx="2232758" cy="1386248"/>
          </a:xfrm>
          <a:prstGeom prst="rect">
            <a:avLst/>
          </a:prstGeom>
          <a:noFill/>
          <a:ln>
            <a:noFill/>
          </a:ln>
        </p:spPr>
      </p:sp>
      <p:sp>
        <p:nvSpPr>
          <p:cNvPr id="41" name="Google Shape;41;p27"/>
          <p:cNvSpPr>
            <a:spLocks noGrp="1"/>
          </p:cNvSpPr>
          <p:nvPr>
            <p:ph type="pic" idx="7"/>
          </p:nvPr>
        </p:nvSpPr>
        <p:spPr>
          <a:xfrm>
            <a:off x="4166471" y="4922225"/>
            <a:ext cx="2255084" cy="1386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2"/>
        <p:cNvGrpSpPr/>
        <p:nvPr/>
      </p:nvGrpSpPr>
      <p:grpSpPr>
        <a:xfrm>
          <a:off x="0" y="0"/>
          <a:ext cx="0" cy="0"/>
          <a:chOff x="0" y="0"/>
          <a:chExt cx="0" cy="0"/>
        </a:xfrm>
      </p:grpSpPr>
      <p:sp>
        <p:nvSpPr>
          <p:cNvPr id="43" name="Google Shape;43;p28"/>
          <p:cNvSpPr>
            <a:spLocks noGrp="1"/>
          </p:cNvSpPr>
          <p:nvPr>
            <p:ph type="pic" idx="2"/>
          </p:nvPr>
        </p:nvSpPr>
        <p:spPr>
          <a:xfrm>
            <a:off x="3746497" y="-288470"/>
            <a:ext cx="8724904" cy="7445376"/>
          </a:xfrm>
          <a:prstGeom prst="rect">
            <a:avLst/>
          </a:prstGeom>
          <a:noFill/>
          <a:ln>
            <a:noFill/>
          </a:ln>
        </p:spPr>
      </p:sp>
      <p:sp>
        <p:nvSpPr>
          <p:cNvPr id="44" name="Google Shape;44;p28"/>
          <p:cNvSpPr>
            <a:spLocks noGrp="1"/>
          </p:cNvSpPr>
          <p:nvPr>
            <p:ph type="pic" idx="3"/>
          </p:nvPr>
        </p:nvSpPr>
        <p:spPr>
          <a:xfrm>
            <a:off x="882574" y="5007203"/>
            <a:ext cx="2285908" cy="1305728"/>
          </a:xfrm>
          <a:prstGeom prst="rect">
            <a:avLst/>
          </a:prstGeom>
          <a:noFill/>
          <a:ln>
            <a:noFill/>
          </a:ln>
        </p:spPr>
      </p:sp>
      <p:sp>
        <p:nvSpPr>
          <p:cNvPr id="45" name="Google Shape;45;p28"/>
          <p:cNvSpPr>
            <a:spLocks noGrp="1"/>
          </p:cNvSpPr>
          <p:nvPr>
            <p:ph type="pic" idx="4"/>
          </p:nvPr>
        </p:nvSpPr>
        <p:spPr>
          <a:xfrm>
            <a:off x="3514918" y="5007203"/>
            <a:ext cx="2285908" cy="1305728"/>
          </a:xfrm>
          <a:prstGeom prst="rect">
            <a:avLst/>
          </a:prstGeom>
          <a:noFill/>
          <a:ln>
            <a:noFill/>
          </a:ln>
        </p:spPr>
      </p:sp>
      <p:sp>
        <p:nvSpPr>
          <p:cNvPr id="46" name="Google Shape;46;p28"/>
          <p:cNvSpPr>
            <a:spLocks noGrp="1"/>
          </p:cNvSpPr>
          <p:nvPr>
            <p:ph type="pic" idx="5"/>
          </p:nvPr>
        </p:nvSpPr>
        <p:spPr>
          <a:xfrm>
            <a:off x="6147262" y="5007203"/>
            <a:ext cx="2285908" cy="1305728"/>
          </a:xfrm>
          <a:prstGeom prst="rect">
            <a:avLst/>
          </a:prstGeom>
          <a:noFill/>
          <a:ln>
            <a:noFill/>
          </a:ln>
        </p:spPr>
      </p:sp>
      <p:sp>
        <p:nvSpPr>
          <p:cNvPr id="47" name="Google Shape;47;p28"/>
          <p:cNvSpPr>
            <a:spLocks noGrp="1"/>
          </p:cNvSpPr>
          <p:nvPr>
            <p:ph type="pic" idx="6"/>
          </p:nvPr>
        </p:nvSpPr>
        <p:spPr>
          <a:xfrm>
            <a:off x="8779606" y="5007203"/>
            <a:ext cx="2285908" cy="1305728"/>
          </a:xfrm>
          <a:prstGeom prst="rect">
            <a:avLst/>
          </a:prstGeom>
          <a:noFill/>
          <a:ln>
            <a:noFill/>
          </a:ln>
        </p:spPr>
      </p:sp>
      <p:sp>
        <p:nvSpPr>
          <p:cNvPr id="48" name="Google Shape;48;p28"/>
          <p:cNvSpPr>
            <a:spLocks noGrp="1"/>
          </p:cNvSpPr>
          <p:nvPr>
            <p:ph type="pic" idx="7"/>
          </p:nvPr>
        </p:nvSpPr>
        <p:spPr>
          <a:xfrm>
            <a:off x="11411949" y="5007203"/>
            <a:ext cx="2285908" cy="1305728"/>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1"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22"/>
          <p:cNvSpPr txBox="1">
            <a:spLocks noGrp="1"/>
          </p:cNvSpPr>
          <p:nvPr>
            <p:ph type="body" idx="1"/>
          </p:nvPr>
        </p:nvSpPr>
        <p:spPr>
          <a:xfrm>
            <a:off x="533400" y="1524000"/>
            <a:ext cx="11125200" cy="4652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36">
          <p15:clr>
            <a:srgbClr val="F26B43"/>
          </p15:clr>
        </p15:guide>
        <p15:guide id="2" pos="7344">
          <p15:clr>
            <a:srgbClr val="F26B43"/>
          </p15:clr>
        </p15:guide>
        <p15:guide id="3" orient="horz" pos="3936">
          <p15:clr>
            <a:srgbClr val="F26B43"/>
          </p15:clr>
        </p15:guide>
        <p15:guide id="4" orient="horz" pos="960">
          <p15:clr>
            <a:srgbClr val="F26B43"/>
          </p15:clr>
        </p15:guide>
        <p15:guide id="5" orient="horz" pos="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1.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26.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5.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23.png"/><Relationship Id="rId10" Type="http://schemas.openxmlformats.org/officeDocument/2006/relationships/image" Target="../media/image46.svg"/><Relationship Id="rId4" Type="http://schemas.openxmlformats.org/officeDocument/2006/relationships/image" Target="../media/image26.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2.pn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107"/>
        <p:cNvGrpSpPr/>
        <p:nvPr/>
      </p:nvGrpSpPr>
      <p:grpSpPr>
        <a:xfrm>
          <a:off x="0" y="0"/>
          <a:ext cx="0" cy="0"/>
          <a:chOff x="0" y="0"/>
          <a:chExt cx="0" cy="0"/>
        </a:xfrm>
      </p:grpSpPr>
      <p:grpSp>
        <p:nvGrpSpPr>
          <p:cNvPr id="108" name="Google Shape;108;p1"/>
          <p:cNvGrpSpPr/>
          <p:nvPr/>
        </p:nvGrpSpPr>
        <p:grpSpPr>
          <a:xfrm>
            <a:off x="3469063" y="2246432"/>
            <a:ext cx="5118755" cy="1100880"/>
            <a:chOff x="3283107" y="2671620"/>
            <a:chExt cx="5622870" cy="1513045"/>
          </a:xfrm>
        </p:grpSpPr>
        <p:sp>
          <p:nvSpPr>
            <p:cNvPr id="109" name="Google Shape;109;p1"/>
            <p:cNvSpPr/>
            <p:nvPr/>
          </p:nvSpPr>
          <p:spPr>
            <a:xfrm>
              <a:off x="3283107" y="2671976"/>
              <a:ext cx="769710" cy="1512689"/>
            </a:xfrm>
            <a:custGeom>
              <a:avLst/>
              <a:gdLst/>
              <a:ahLst/>
              <a:cxnLst/>
              <a:rect l="l" t="t" r="r" b="b"/>
              <a:pathLst>
                <a:path w="769710" h="1512689" extrusionOk="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
            <p:cNvSpPr/>
            <p:nvPr/>
          </p:nvSpPr>
          <p:spPr>
            <a:xfrm>
              <a:off x="8047056" y="2671971"/>
              <a:ext cx="858921" cy="1512047"/>
            </a:xfrm>
            <a:custGeom>
              <a:avLst/>
              <a:gdLst/>
              <a:ahLst/>
              <a:cxnLst/>
              <a:rect l="l" t="t" r="r" b="b"/>
              <a:pathLst>
                <a:path w="858921" h="1512047" extrusionOk="0">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
            <p:cNvSpPr/>
            <p:nvPr/>
          </p:nvSpPr>
          <p:spPr>
            <a:xfrm>
              <a:off x="4281328" y="2671767"/>
              <a:ext cx="653651" cy="1396785"/>
            </a:xfrm>
            <a:custGeom>
              <a:avLst/>
              <a:gdLst/>
              <a:ahLst/>
              <a:cxnLst/>
              <a:rect l="l" t="t" r="r" b="b"/>
              <a:pathLst>
                <a:path w="653651" h="1396785" extrusionOk="0">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
            <p:cNvSpPr/>
            <p:nvPr/>
          </p:nvSpPr>
          <p:spPr>
            <a:xfrm>
              <a:off x="5974096" y="2671766"/>
              <a:ext cx="663375" cy="1317013"/>
            </a:xfrm>
            <a:custGeom>
              <a:avLst/>
              <a:gdLst/>
              <a:ahLst/>
              <a:cxnLst/>
              <a:rect l="l" t="t" r="r" b="b"/>
              <a:pathLst>
                <a:path w="663375" h="1317013" extrusionOk="0">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
            <p:cNvSpPr/>
            <p:nvPr/>
          </p:nvSpPr>
          <p:spPr>
            <a:xfrm>
              <a:off x="5089957" y="2671841"/>
              <a:ext cx="734852" cy="1330420"/>
            </a:xfrm>
            <a:custGeom>
              <a:avLst/>
              <a:gdLst/>
              <a:ahLst/>
              <a:cxnLst/>
              <a:rect l="l" t="t" r="r" b="b"/>
              <a:pathLst>
                <a:path w="734852" h="1330420" extrusionOk="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
            <p:cNvSpPr/>
            <p:nvPr/>
          </p:nvSpPr>
          <p:spPr>
            <a:xfrm>
              <a:off x="6790332" y="2671693"/>
              <a:ext cx="648400" cy="1359913"/>
            </a:xfrm>
            <a:custGeom>
              <a:avLst/>
              <a:gdLst/>
              <a:ahLst/>
              <a:cxnLst/>
              <a:rect l="l" t="t" r="r" b="b"/>
              <a:pathLst>
                <a:path w="648400" h="1359913" extrusionOk="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
            <p:cNvSpPr/>
            <p:nvPr/>
          </p:nvSpPr>
          <p:spPr>
            <a:xfrm>
              <a:off x="7629214" y="2671620"/>
              <a:ext cx="236304" cy="1392345"/>
            </a:xfrm>
            <a:custGeom>
              <a:avLst/>
              <a:gdLst/>
              <a:ahLst/>
              <a:cxnLst/>
              <a:rect l="l" t="t" r="r" b="b"/>
              <a:pathLst>
                <a:path w="236304" h="1392345" extrusionOk="0">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6" name="Google Shape;116;p1"/>
          <p:cNvSpPr txBox="1"/>
          <p:nvPr/>
        </p:nvSpPr>
        <p:spPr>
          <a:xfrm>
            <a:off x="4972837" y="1288579"/>
            <a:ext cx="2157109" cy="52322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IN" sz="2800" b="1" dirty="0">
                <a:solidFill>
                  <a:schemeClr val="lt1"/>
                </a:solidFill>
              </a:rPr>
              <a:t>Decoding</a:t>
            </a:r>
            <a:endParaRPr sz="2800" b="1" dirty="0">
              <a:solidFill>
                <a:schemeClr val="lt1"/>
              </a:solidFill>
              <a:latin typeface="Arial"/>
              <a:ea typeface="Arial"/>
              <a:cs typeface="Arial"/>
              <a:sym typeface="Arial"/>
            </a:endParaRPr>
          </a:p>
        </p:txBody>
      </p:sp>
      <p:sp>
        <p:nvSpPr>
          <p:cNvPr id="117" name="Google Shape;117;p1"/>
          <p:cNvSpPr txBox="1"/>
          <p:nvPr/>
        </p:nvSpPr>
        <p:spPr>
          <a:xfrm>
            <a:off x="2065600" y="3959125"/>
            <a:ext cx="7773300" cy="138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rgbClr val="F9F9F9"/>
                </a:solidFill>
                <a:highlight>
                  <a:srgbClr val="171717"/>
                </a:highlight>
              </a:rPr>
              <a:t>Beyond Binge-Watching and Captivating Audiences: The Story of Netflix's Advertising Triumph</a:t>
            </a:r>
            <a:endParaRPr sz="2800" b="1">
              <a:solidFill>
                <a:schemeClr val="lt1"/>
              </a:solidFill>
            </a:endParaRPr>
          </a:p>
        </p:txBody>
      </p:sp>
      <p:pic>
        <p:nvPicPr>
          <p:cNvPr id="118" name="Google Shape;118;p1"/>
          <p:cNvPicPr preferRelativeResize="0"/>
          <p:nvPr/>
        </p:nvPicPr>
        <p:blipFill rotWithShape="1">
          <a:blip r:embed="rId3">
            <a:alphaModFix/>
          </a:blip>
          <a:srcRect/>
          <a:stretch/>
        </p:blipFill>
        <p:spPr>
          <a:xfrm>
            <a:off x="0" y="5956300"/>
            <a:ext cx="12192001" cy="901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Google Shape;763;p12"/>
          <p:cNvPicPr preferRelativeResize="0"/>
          <p:nvPr/>
        </p:nvPicPr>
        <p:blipFill rotWithShape="1">
          <a:blip r:embed="rId3">
            <a:alphaModFix/>
          </a:blip>
          <a:srcRect l="20234" r="38375"/>
          <a:stretch/>
        </p:blipFill>
        <p:spPr>
          <a:xfrm>
            <a:off x="1" y="0"/>
            <a:ext cx="3891507" cy="6248400"/>
          </a:xfrm>
          <a:prstGeom prst="rect">
            <a:avLst/>
          </a:prstGeom>
          <a:noFill/>
          <a:ln>
            <a:noFill/>
          </a:ln>
        </p:spPr>
      </p:pic>
      <p:sp>
        <p:nvSpPr>
          <p:cNvPr id="764" name="Google Shape;764;p12"/>
          <p:cNvSpPr/>
          <p:nvPr/>
        </p:nvSpPr>
        <p:spPr>
          <a:xfrm>
            <a:off x="4666" y="-18849"/>
            <a:ext cx="3893989" cy="6248401"/>
          </a:xfrm>
          <a:prstGeom prst="rect">
            <a:avLst/>
          </a:prstGeom>
          <a:solidFill>
            <a:srgbClr val="3F3F3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12"/>
          <p:cNvSpPr txBox="1">
            <a:spLocks noGrp="1"/>
          </p:cNvSpPr>
          <p:nvPr>
            <p:ph type="title"/>
          </p:nvPr>
        </p:nvSpPr>
        <p:spPr>
          <a:xfrm>
            <a:off x="360237" y="2124498"/>
            <a:ext cx="3364010" cy="1772793"/>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3200"/>
              <a:buFont typeface="Arial"/>
              <a:buNone/>
            </a:pPr>
            <a:r>
              <a:rPr lang="en-IN" sz="3200" b="1" i="0" dirty="0">
                <a:solidFill>
                  <a:schemeClr val="lt1"/>
                </a:solidFill>
                <a:latin typeface="Arial"/>
                <a:ea typeface="Arial"/>
                <a:cs typeface="Arial"/>
                <a:sym typeface="Arial"/>
              </a:rPr>
              <a:t>Unleashing Netflix’s Campaign Strategy </a:t>
            </a:r>
            <a:endParaRPr sz="3200" b="1" dirty="0">
              <a:solidFill>
                <a:schemeClr val="lt1"/>
              </a:solidFill>
              <a:latin typeface="Arial"/>
              <a:ea typeface="Arial"/>
              <a:cs typeface="Arial"/>
              <a:sym typeface="Arial"/>
            </a:endParaRPr>
          </a:p>
        </p:txBody>
      </p:sp>
      <p:sp>
        <p:nvSpPr>
          <p:cNvPr id="766" name="Google Shape;766;p12"/>
          <p:cNvSpPr/>
          <p:nvPr/>
        </p:nvSpPr>
        <p:spPr>
          <a:xfrm rot="-2700000">
            <a:off x="7188676" y="3526559"/>
            <a:ext cx="1097353" cy="1457421"/>
          </a:xfrm>
          <a:custGeom>
            <a:avLst/>
            <a:gdLst/>
            <a:ahLst/>
            <a:cxnLst/>
            <a:rect l="l" t="t" r="r" b="b"/>
            <a:pathLst>
              <a:path w="1219200" h="1619250" extrusionOk="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 name="Google Shape;767;p12"/>
          <p:cNvSpPr/>
          <p:nvPr/>
        </p:nvSpPr>
        <p:spPr>
          <a:xfrm rot="-2700000">
            <a:off x="7051626" y="3188791"/>
            <a:ext cx="2916273" cy="1097352"/>
          </a:xfrm>
          <a:custGeom>
            <a:avLst/>
            <a:gdLst/>
            <a:ahLst/>
            <a:cxnLst/>
            <a:rect l="l" t="t" r="r" b="b"/>
            <a:pathLst>
              <a:path w="861" h="324" extrusionOk="0">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 name="Google Shape;768;p12"/>
          <p:cNvSpPr/>
          <p:nvPr/>
        </p:nvSpPr>
        <p:spPr>
          <a:xfrm rot="-2700000">
            <a:off x="7960964" y="992865"/>
            <a:ext cx="1101640" cy="2914842"/>
          </a:xfrm>
          <a:custGeom>
            <a:avLst/>
            <a:gdLst/>
            <a:ahLst/>
            <a:cxnLst/>
            <a:rect l="l" t="t" r="r" b="b"/>
            <a:pathLst>
              <a:path w="325" h="861" extrusionOk="0">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 name="Google Shape;769;p12"/>
          <p:cNvSpPr/>
          <p:nvPr/>
        </p:nvSpPr>
        <p:spPr>
          <a:xfrm rot="-2700000">
            <a:off x="5763435" y="1901610"/>
            <a:ext cx="2916273" cy="1097352"/>
          </a:xfrm>
          <a:custGeom>
            <a:avLst/>
            <a:gdLst/>
            <a:ahLst/>
            <a:cxnLst/>
            <a:rect l="l" t="t" r="r" b="b"/>
            <a:pathLst>
              <a:path w="861" h="324" extrusionOk="0">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0" name="Google Shape;770;p12"/>
          <p:cNvSpPr/>
          <p:nvPr/>
        </p:nvSpPr>
        <p:spPr>
          <a:xfrm rot="-2700000">
            <a:off x="6248339" y="2465652"/>
            <a:ext cx="1080419" cy="1705573"/>
          </a:xfrm>
          <a:custGeom>
            <a:avLst/>
            <a:gdLst/>
            <a:ahLst/>
            <a:cxnLst/>
            <a:rect l="l" t="t" r="r" b="b"/>
            <a:pathLst>
              <a:path w="1200385" h="1894956" extrusionOk="0">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1" name="Google Shape;771;p12"/>
          <p:cNvSpPr/>
          <p:nvPr/>
        </p:nvSpPr>
        <p:spPr>
          <a:xfrm rot="-2700000">
            <a:off x="7485213" y="1397239"/>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2" name="Google Shape;772;p12"/>
          <p:cNvSpPr/>
          <p:nvPr/>
        </p:nvSpPr>
        <p:spPr>
          <a:xfrm rot="-2700000">
            <a:off x="7489297" y="4016822"/>
            <a:ext cx="751573"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3" name="Google Shape;773;p12"/>
          <p:cNvSpPr/>
          <p:nvPr/>
        </p:nvSpPr>
        <p:spPr>
          <a:xfrm rot="-2700000">
            <a:off x="8743485" y="2699403"/>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774" name="Google Shape;774;p12"/>
          <p:cNvGrpSpPr/>
          <p:nvPr/>
        </p:nvGrpSpPr>
        <p:grpSpPr>
          <a:xfrm>
            <a:off x="6436622" y="2924377"/>
            <a:ext cx="285750" cy="346075"/>
            <a:chOff x="9191626" y="2171701"/>
            <a:chExt cx="285750" cy="346075"/>
          </a:xfrm>
        </p:grpSpPr>
        <p:sp>
          <p:nvSpPr>
            <p:cNvPr id="775" name="Google Shape;775;p12"/>
            <p:cNvSpPr/>
            <p:nvPr/>
          </p:nvSpPr>
          <p:spPr>
            <a:xfrm>
              <a:off x="9258301" y="2224088"/>
              <a:ext cx="150813" cy="68263"/>
            </a:xfrm>
            <a:custGeom>
              <a:avLst/>
              <a:gdLst/>
              <a:ahLst/>
              <a:cxnLst/>
              <a:rect l="l" t="t" r="r" b="b"/>
              <a:pathLst>
                <a:path w="40" h="18" extrusionOk="0">
                  <a:moveTo>
                    <a:pt x="40" y="18"/>
                  </a:moveTo>
                  <a:cubicBezTo>
                    <a:pt x="39" y="8"/>
                    <a:pt x="30" y="0"/>
                    <a:pt x="20" y="0"/>
                  </a:cubicBezTo>
                  <a:cubicBezTo>
                    <a:pt x="10" y="0"/>
                    <a:pt x="1" y="8"/>
                    <a:pt x="0" y="18"/>
                  </a:cubicBezTo>
                  <a:lnTo>
                    <a:pt x="40" y="18"/>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2"/>
            <p:cNvSpPr/>
            <p:nvPr/>
          </p:nvSpPr>
          <p:spPr>
            <a:xfrm>
              <a:off x="9274176" y="2171701"/>
              <a:ext cx="22225" cy="60325"/>
            </a:xfrm>
            <a:custGeom>
              <a:avLst/>
              <a:gdLst/>
              <a:ahLst/>
              <a:cxnLst/>
              <a:rect l="l" t="t" r="r" b="b"/>
              <a:pathLst>
                <a:path w="6" h="16" extrusionOk="0">
                  <a:moveTo>
                    <a:pt x="0" y="0"/>
                  </a:moveTo>
                  <a:cubicBezTo>
                    <a:pt x="0" y="0"/>
                    <a:pt x="0" y="2"/>
                    <a:pt x="0" y="4"/>
                  </a:cubicBezTo>
                  <a:cubicBezTo>
                    <a:pt x="0" y="6"/>
                    <a:pt x="1" y="10"/>
                    <a:pt x="3" y="12"/>
                  </a:cubicBezTo>
                  <a:cubicBezTo>
                    <a:pt x="5" y="15"/>
                    <a:pt x="6" y="16"/>
                    <a:pt x="6"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2"/>
            <p:cNvSpPr/>
            <p:nvPr/>
          </p:nvSpPr>
          <p:spPr>
            <a:xfrm>
              <a:off x="9371013" y="2171701"/>
              <a:ext cx="23813" cy="60325"/>
            </a:xfrm>
            <a:custGeom>
              <a:avLst/>
              <a:gdLst/>
              <a:ahLst/>
              <a:cxnLst/>
              <a:rect l="l" t="t" r="r" b="b"/>
              <a:pathLst>
                <a:path w="6" h="16" extrusionOk="0">
                  <a:moveTo>
                    <a:pt x="6" y="0"/>
                  </a:moveTo>
                  <a:cubicBezTo>
                    <a:pt x="6" y="0"/>
                    <a:pt x="6" y="2"/>
                    <a:pt x="6" y="4"/>
                  </a:cubicBezTo>
                  <a:cubicBezTo>
                    <a:pt x="6" y="6"/>
                    <a:pt x="5" y="10"/>
                    <a:pt x="3" y="12"/>
                  </a:cubicBezTo>
                  <a:cubicBezTo>
                    <a:pt x="1" y="15"/>
                    <a:pt x="0" y="16"/>
                    <a:pt x="0"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2"/>
            <p:cNvSpPr/>
            <p:nvPr/>
          </p:nvSpPr>
          <p:spPr>
            <a:xfrm>
              <a:off x="9258301" y="2322513"/>
              <a:ext cx="150813" cy="195263"/>
            </a:xfrm>
            <a:custGeom>
              <a:avLst/>
              <a:gdLst/>
              <a:ahLst/>
              <a:cxnLst/>
              <a:rect l="l" t="t" r="r" b="b"/>
              <a:pathLst>
                <a:path w="40" h="52" extrusionOk="0">
                  <a:moveTo>
                    <a:pt x="0" y="0"/>
                  </a:moveTo>
                  <a:cubicBezTo>
                    <a:pt x="0" y="24"/>
                    <a:pt x="0" y="24"/>
                    <a:pt x="0" y="24"/>
                  </a:cubicBezTo>
                  <a:cubicBezTo>
                    <a:pt x="0" y="35"/>
                    <a:pt x="20" y="52"/>
                    <a:pt x="20" y="52"/>
                  </a:cubicBezTo>
                  <a:cubicBezTo>
                    <a:pt x="20" y="52"/>
                    <a:pt x="40" y="35"/>
                    <a:pt x="40" y="24"/>
                  </a:cubicBezTo>
                  <a:cubicBezTo>
                    <a:pt x="40" y="0"/>
                    <a:pt x="40" y="0"/>
                    <a:pt x="40" y="0"/>
                  </a:cubicBezTo>
                  <a:lnTo>
                    <a:pt x="0" y="0"/>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12"/>
            <p:cNvSpPr/>
            <p:nvPr/>
          </p:nvSpPr>
          <p:spPr>
            <a:xfrm>
              <a:off x="9191626" y="232251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2"/>
            <p:cNvSpPr/>
            <p:nvPr/>
          </p:nvSpPr>
          <p:spPr>
            <a:xfrm>
              <a:off x="9191626" y="236696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12"/>
            <p:cNvSpPr/>
            <p:nvPr/>
          </p:nvSpPr>
          <p:spPr>
            <a:xfrm>
              <a:off x="9191626" y="2413001"/>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12"/>
            <p:cNvSpPr/>
            <p:nvPr/>
          </p:nvSpPr>
          <p:spPr>
            <a:xfrm>
              <a:off x="9409113" y="232251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2"/>
            <p:cNvSpPr/>
            <p:nvPr/>
          </p:nvSpPr>
          <p:spPr>
            <a:xfrm>
              <a:off x="9409113" y="236696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2"/>
            <p:cNvSpPr/>
            <p:nvPr/>
          </p:nvSpPr>
          <p:spPr>
            <a:xfrm>
              <a:off x="9409113" y="2413001"/>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85" name="Google Shape;785;p12"/>
          <p:cNvPicPr preferRelativeResize="0"/>
          <p:nvPr/>
        </p:nvPicPr>
        <p:blipFill rotWithShape="1">
          <a:blip r:embed="rId4">
            <a:alphaModFix/>
          </a:blip>
          <a:srcRect/>
          <a:stretch/>
        </p:blipFill>
        <p:spPr>
          <a:xfrm>
            <a:off x="7725335" y="2681591"/>
            <a:ext cx="412214" cy="752415"/>
          </a:xfrm>
          <a:prstGeom prst="rect">
            <a:avLst/>
          </a:prstGeom>
          <a:noFill/>
          <a:ln>
            <a:noFill/>
          </a:ln>
        </p:spPr>
      </p:pic>
      <p:sp>
        <p:nvSpPr>
          <p:cNvPr id="786" name="Google Shape;786;p12"/>
          <p:cNvSpPr txBox="1"/>
          <p:nvPr/>
        </p:nvSpPr>
        <p:spPr>
          <a:xfrm>
            <a:off x="10025029" y="2734175"/>
            <a:ext cx="180673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3A3838"/>
                </a:solidFill>
                <a:latin typeface="Arial"/>
                <a:ea typeface="Arial"/>
                <a:cs typeface="Arial"/>
                <a:sym typeface="Arial"/>
              </a:rPr>
              <a:t>Multichannel Approach</a:t>
            </a:r>
            <a:endParaRPr sz="1800" b="1" dirty="0">
              <a:solidFill>
                <a:srgbClr val="3A3838"/>
              </a:solidFill>
              <a:latin typeface="Arial"/>
              <a:ea typeface="Arial"/>
              <a:cs typeface="Arial"/>
              <a:sym typeface="Arial"/>
            </a:endParaRPr>
          </a:p>
        </p:txBody>
      </p:sp>
      <p:sp>
        <p:nvSpPr>
          <p:cNvPr id="787" name="Google Shape;787;p12"/>
          <p:cNvSpPr txBox="1"/>
          <p:nvPr/>
        </p:nvSpPr>
        <p:spPr>
          <a:xfrm>
            <a:off x="6913852" y="604849"/>
            <a:ext cx="22055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F81A1D"/>
                </a:solidFill>
                <a:latin typeface="Arial"/>
                <a:ea typeface="Arial"/>
                <a:cs typeface="Arial"/>
                <a:sym typeface="Arial"/>
              </a:rPr>
              <a:t>Research and Insights</a:t>
            </a:r>
            <a:endParaRPr sz="1800" b="1" dirty="0">
              <a:solidFill>
                <a:srgbClr val="F81A1D"/>
              </a:solidFill>
              <a:latin typeface="Arial"/>
              <a:ea typeface="Arial"/>
              <a:cs typeface="Arial"/>
              <a:sym typeface="Arial"/>
            </a:endParaRPr>
          </a:p>
        </p:txBody>
      </p:sp>
      <p:sp>
        <p:nvSpPr>
          <p:cNvPr id="788" name="Google Shape;788;p12"/>
          <p:cNvSpPr txBox="1"/>
          <p:nvPr/>
        </p:nvSpPr>
        <p:spPr>
          <a:xfrm>
            <a:off x="4673223" y="2793251"/>
            <a:ext cx="165938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dirty="0">
                <a:solidFill>
                  <a:srgbClr val="6D0302"/>
                </a:solidFill>
              </a:rPr>
              <a:t>Creative Concept</a:t>
            </a:r>
            <a:endParaRPr sz="1800" b="1" dirty="0">
              <a:solidFill>
                <a:srgbClr val="6D0302"/>
              </a:solidFill>
              <a:latin typeface="Arial"/>
              <a:ea typeface="Arial"/>
              <a:cs typeface="Arial"/>
              <a:sym typeface="Arial"/>
            </a:endParaRPr>
          </a:p>
        </p:txBody>
      </p:sp>
      <p:sp>
        <p:nvSpPr>
          <p:cNvPr id="789" name="Google Shape;789;p12"/>
          <p:cNvSpPr txBox="1"/>
          <p:nvPr/>
        </p:nvSpPr>
        <p:spPr>
          <a:xfrm>
            <a:off x="7136746" y="5050269"/>
            <a:ext cx="1897868"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chemeClr val="dk1"/>
                </a:solidFill>
                <a:latin typeface="Arial"/>
                <a:ea typeface="Arial"/>
                <a:cs typeface="Arial"/>
                <a:sym typeface="Arial"/>
              </a:rPr>
              <a:t>Personalized Messaging</a:t>
            </a:r>
            <a:endParaRPr sz="1800" b="1" dirty="0">
              <a:solidFill>
                <a:schemeClr val="dk1"/>
              </a:solidFill>
              <a:latin typeface="Arial"/>
              <a:ea typeface="Arial"/>
              <a:cs typeface="Arial"/>
              <a:sym typeface="Arial"/>
            </a:endParaRPr>
          </a:p>
        </p:txBody>
      </p:sp>
      <p:pic>
        <p:nvPicPr>
          <p:cNvPr id="792" name="Google Shape;792;p12" descr="Business Growth"/>
          <p:cNvPicPr preferRelativeResize="0"/>
          <p:nvPr/>
        </p:nvPicPr>
        <p:blipFill rotWithShape="1">
          <a:blip r:embed="rId5">
            <a:alphaModFix/>
          </a:blip>
          <a:srcRect/>
          <a:stretch/>
        </p:blipFill>
        <p:spPr>
          <a:xfrm>
            <a:off x="7565990" y="1478248"/>
            <a:ext cx="571559" cy="594306"/>
          </a:xfrm>
          <a:prstGeom prst="rect">
            <a:avLst/>
          </a:prstGeom>
          <a:noFill/>
          <a:ln>
            <a:noFill/>
          </a:ln>
        </p:spPr>
      </p:pic>
      <p:sp>
        <p:nvSpPr>
          <p:cNvPr id="793" name="Google Shape;793;p12"/>
          <p:cNvSpPr/>
          <p:nvPr/>
        </p:nvSpPr>
        <p:spPr>
          <a:xfrm rot="-2700000">
            <a:off x="6179337" y="2682012"/>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 name="Graphic 2" descr="Venn diagram">
            <a:extLst>
              <a:ext uri="{FF2B5EF4-FFF2-40B4-BE49-F238E27FC236}">
                <a16:creationId xmlns:a16="http://schemas.microsoft.com/office/drawing/2014/main" id="{1CE56E3A-AA35-1B3D-B29F-A329A0C536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3036" y="2670404"/>
            <a:ext cx="758399" cy="741510"/>
          </a:xfrm>
          <a:prstGeom prst="rect">
            <a:avLst/>
          </a:prstGeom>
        </p:spPr>
      </p:pic>
      <p:pic>
        <p:nvPicPr>
          <p:cNvPr id="5" name="Graphic 4" descr="Group">
            <a:extLst>
              <a:ext uri="{FF2B5EF4-FFF2-40B4-BE49-F238E27FC236}">
                <a16:creationId xmlns:a16="http://schemas.microsoft.com/office/drawing/2014/main" id="{72E4264C-B500-C11F-A70D-2C80BD222A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1806" y="3939344"/>
            <a:ext cx="695267" cy="936871"/>
          </a:xfrm>
          <a:prstGeom prst="rect">
            <a:avLst/>
          </a:prstGeom>
        </p:spPr>
      </p:pic>
      <p:pic>
        <p:nvPicPr>
          <p:cNvPr id="9" name="Graphic 8" descr="Group brainstorm">
            <a:extLst>
              <a:ext uri="{FF2B5EF4-FFF2-40B4-BE49-F238E27FC236}">
                <a16:creationId xmlns:a16="http://schemas.microsoft.com/office/drawing/2014/main" id="{1D908C08-49AF-BE8E-2E39-16CED2AE08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2688" y="2645426"/>
            <a:ext cx="784637" cy="7637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6A402C47-9888-4E09-BB16-1A207A76B2DC}"/>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1D1054A6-4CA1-4540-9AA2-E5D660D72F3B}"/>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068EEF68-E0CC-5A64-8AD2-C52D22177B05}"/>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E43BBE38-83C2-5CB9-96CB-4FB21EA7FAE9}"/>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2535A076-F159-1E41-48BB-83B7A200CF7B}"/>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1" i="0" dirty="0">
              <a:solidFill>
                <a:srgbClr val="F9F9F9"/>
              </a:solidFill>
              <a:effectLst/>
              <a:latin typeface="+mn-lt"/>
            </a:endParaRPr>
          </a:p>
          <a:p>
            <a:pPr marL="0" marR="0" lvl="0" indent="0" algn="l" rtl="0">
              <a:spcBef>
                <a:spcPts val="0"/>
              </a:spcBef>
              <a:spcAft>
                <a:spcPts val="0"/>
              </a:spcAft>
              <a:buNone/>
            </a:pPr>
            <a:r>
              <a:rPr lang="en-US" sz="1800" b="1" i="0" dirty="0">
                <a:solidFill>
                  <a:srgbClr val="F9F9F9"/>
                </a:solidFill>
                <a:effectLst/>
                <a:latin typeface="+mn-lt"/>
              </a:rPr>
              <a:t>Netflix conducted extensive market research to understand shifting consumer behaviors and preferences post-pandemic. Insights revealed an increased demand for diverse content options and a desire for escapism and entertainment amid ongoing uncertainties.</a:t>
            </a:r>
            <a:endParaRPr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2973C426-92A3-368B-D40C-7FBB5929CA98}"/>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07660BF1-E85B-1991-5080-34AF0403AC0D}"/>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939D0623-6A02-F364-1BF2-48BA659B0FB3}"/>
              </a:ext>
            </a:extLst>
          </p:cNvPr>
          <p:cNvSpPr txBox="1"/>
          <p:nvPr/>
        </p:nvSpPr>
        <p:spPr>
          <a:xfrm>
            <a:off x="1734532" y="986102"/>
            <a:ext cx="475736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Research and Insights</a:t>
            </a:r>
            <a:r>
              <a:rPr lang="en-IN" sz="3600" b="0" i="0" dirty="0">
                <a:solidFill>
                  <a:srgbClr val="F9F9F9"/>
                </a:solidFill>
                <a:effectLst/>
                <a:latin typeface="+mj-lt"/>
              </a:rPr>
              <a:t> </a:t>
            </a:r>
            <a:endParaRPr sz="3600" b="1" i="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1BACB183-62A9-0A69-FC7F-6AADE576BC30}"/>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Leveraging the insights, Netflix crafted a creative concept centered around the theme of "Unlimited Entertainment." The campaign emphasized Netflix's vast library of content spanning across genres, languages, and formats, offering something for everyone.</a:t>
            </a:r>
          </a:p>
        </p:txBody>
      </p:sp>
      <p:sp>
        <p:nvSpPr>
          <p:cNvPr id="3" name="Google Shape;969;p18">
            <a:extLst>
              <a:ext uri="{FF2B5EF4-FFF2-40B4-BE49-F238E27FC236}">
                <a16:creationId xmlns:a16="http://schemas.microsoft.com/office/drawing/2014/main" id="{9722DD05-5DD6-AC04-95AC-F470C3F951A5}"/>
              </a:ext>
            </a:extLst>
          </p:cNvPr>
          <p:cNvSpPr txBox="1"/>
          <p:nvPr/>
        </p:nvSpPr>
        <p:spPr>
          <a:xfrm>
            <a:off x="6690306" y="3960959"/>
            <a:ext cx="408453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Creative Concept</a:t>
            </a:r>
            <a:endParaRPr sz="3600" b="1" i="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F6CE748B-7620-EAA6-59E7-D5F92E4EA768}"/>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0FC56784-4A74-3C12-229A-976B5CF9890B}"/>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7098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BF4016BA-D0AC-ADD2-02FC-1E047C2D64D0}"/>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18C67F6B-91F5-1781-6A95-0F7F0609C4D0}"/>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5F5FA360-1FFC-CF31-E88C-9711E94F2EA9}"/>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B0D1CB79-CE38-6D70-749E-BBA90091DA47}"/>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C3EBDAD4-D00C-5AE3-3C86-88CB5CBE11D1}"/>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1" i="0" dirty="0">
              <a:solidFill>
                <a:srgbClr val="F9F9F9"/>
              </a:solidFill>
              <a:effectLst/>
              <a:latin typeface="+mn-lt"/>
            </a:endParaRPr>
          </a:p>
          <a:p>
            <a:pPr marL="0" marR="0" lvl="0" indent="0" algn="l" rtl="0">
              <a:spcBef>
                <a:spcPts val="0"/>
              </a:spcBef>
              <a:spcAft>
                <a:spcPts val="0"/>
              </a:spcAft>
              <a:buNone/>
            </a:pPr>
            <a:r>
              <a:rPr lang="en-US" sz="1800" b="1" i="0" dirty="0">
                <a:solidFill>
                  <a:srgbClr val="F9F9F9"/>
                </a:solidFill>
                <a:effectLst/>
                <a:latin typeface="+mn-lt"/>
              </a:rPr>
              <a:t>Netflix adopted a multichannel approach to reach audiences across various touchpoints. The campaign encompassed TV commercials, digital ads, social media activations, outdoor billboards, and influencer partnerships to maximize visibility and engagement.</a:t>
            </a:r>
            <a:endParaRPr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C9667F5F-CD22-8881-1EF3-BA2B259C996C}"/>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545606DE-696D-7714-D4F3-8E32725E0C57}"/>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97805D3E-63E7-7E6C-7F4A-83EAC85C9E35}"/>
              </a:ext>
            </a:extLst>
          </p:cNvPr>
          <p:cNvSpPr txBox="1"/>
          <p:nvPr/>
        </p:nvSpPr>
        <p:spPr>
          <a:xfrm>
            <a:off x="1630837" y="993680"/>
            <a:ext cx="506829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Multichannel Approach</a:t>
            </a:r>
            <a:endParaRPr sz="3600" b="1" i="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95D6263C-0BB1-3CB6-2115-A35079617F06}"/>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Netflix tailored messaging to resonate with different audience segments, highlighting curated recommendations based on viewing history and preferences. This personalized approach aimed to enhance relevance and connect with viewers on a more emotional level.</a:t>
            </a:r>
          </a:p>
        </p:txBody>
      </p:sp>
      <p:sp>
        <p:nvSpPr>
          <p:cNvPr id="3" name="Google Shape;969;p18">
            <a:extLst>
              <a:ext uri="{FF2B5EF4-FFF2-40B4-BE49-F238E27FC236}">
                <a16:creationId xmlns:a16="http://schemas.microsoft.com/office/drawing/2014/main" id="{24E42A98-A4D4-6E57-DF5C-96C844778CAA}"/>
              </a:ext>
            </a:extLst>
          </p:cNvPr>
          <p:cNvSpPr txBox="1"/>
          <p:nvPr/>
        </p:nvSpPr>
        <p:spPr>
          <a:xfrm>
            <a:off x="6341515" y="3954742"/>
            <a:ext cx="441446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Personalized Messaging</a:t>
            </a:r>
            <a:endParaRPr sz="3600" b="1" i="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0607D14B-56F4-657B-137B-FECDB996D922}"/>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ABA7F1D3-92FB-5EA1-5C15-5C78DCE7B2EE}"/>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50601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13"/>
          <p:cNvPicPr preferRelativeResize="0"/>
          <p:nvPr/>
        </p:nvPicPr>
        <p:blipFill rotWithShape="1">
          <a:blip r:embed="rId3">
            <a:alphaModFix/>
          </a:blip>
          <a:srcRect l="20234" r="38375"/>
          <a:stretch/>
        </p:blipFill>
        <p:spPr>
          <a:xfrm>
            <a:off x="1" y="0"/>
            <a:ext cx="3891507" cy="6248400"/>
          </a:xfrm>
          <a:prstGeom prst="rect">
            <a:avLst/>
          </a:prstGeom>
          <a:noFill/>
          <a:ln>
            <a:noFill/>
          </a:ln>
        </p:spPr>
      </p:pic>
      <p:sp>
        <p:nvSpPr>
          <p:cNvPr id="801" name="Google Shape;801;p13"/>
          <p:cNvSpPr/>
          <p:nvPr/>
        </p:nvSpPr>
        <p:spPr>
          <a:xfrm>
            <a:off x="4666" y="-18849"/>
            <a:ext cx="3893989" cy="6248401"/>
          </a:xfrm>
          <a:prstGeom prst="rect">
            <a:avLst/>
          </a:prstGeom>
          <a:solidFill>
            <a:srgbClr val="3F3F3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13"/>
          <p:cNvSpPr txBox="1">
            <a:spLocks noGrp="1"/>
          </p:cNvSpPr>
          <p:nvPr>
            <p:ph type="title"/>
          </p:nvPr>
        </p:nvSpPr>
        <p:spPr>
          <a:xfrm>
            <a:off x="360237" y="2124498"/>
            <a:ext cx="2915863" cy="1772793"/>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3200"/>
              <a:buFont typeface="Arial"/>
              <a:buNone/>
            </a:pPr>
            <a:r>
              <a:rPr lang="en-IN" sz="3200" b="1" i="0" dirty="0">
                <a:solidFill>
                  <a:schemeClr val="lt1"/>
                </a:solidFill>
                <a:latin typeface="Arial"/>
                <a:ea typeface="Arial"/>
                <a:cs typeface="Arial"/>
                <a:sym typeface="Arial"/>
              </a:rPr>
              <a:t>How does Netflix perform its Creative Execution?</a:t>
            </a:r>
            <a:endParaRPr sz="3200" dirty="0">
              <a:solidFill>
                <a:schemeClr val="lt1"/>
              </a:solidFill>
              <a:latin typeface="Arial"/>
              <a:ea typeface="Arial"/>
              <a:cs typeface="Arial"/>
              <a:sym typeface="Arial"/>
            </a:endParaRPr>
          </a:p>
        </p:txBody>
      </p:sp>
      <p:sp>
        <p:nvSpPr>
          <p:cNvPr id="803" name="Google Shape;803;p13"/>
          <p:cNvSpPr/>
          <p:nvPr/>
        </p:nvSpPr>
        <p:spPr>
          <a:xfrm rot="-2700000">
            <a:off x="7188676" y="3526559"/>
            <a:ext cx="1097353" cy="1457421"/>
          </a:xfrm>
          <a:custGeom>
            <a:avLst/>
            <a:gdLst/>
            <a:ahLst/>
            <a:cxnLst/>
            <a:rect l="l" t="t" r="r" b="b"/>
            <a:pathLst>
              <a:path w="1219200" h="1619250" extrusionOk="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4" name="Google Shape;804;p13"/>
          <p:cNvSpPr/>
          <p:nvPr/>
        </p:nvSpPr>
        <p:spPr>
          <a:xfrm rot="-2700000">
            <a:off x="7051626" y="3188791"/>
            <a:ext cx="2916273" cy="1097352"/>
          </a:xfrm>
          <a:custGeom>
            <a:avLst/>
            <a:gdLst/>
            <a:ahLst/>
            <a:cxnLst/>
            <a:rect l="l" t="t" r="r" b="b"/>
            <a:pathLst>
              <a:path w="861" h="324" extrusionOk="0">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5" name="Google Shape;805;p13"/>
          <p:cNvSpPr/>
          <p:nvPr/>
        </p:nvSpPr>
        <p:spPr>
          <a:xfrm rot="-2700000">
            <a:off x="7960964" y="992865"/>
            <a:ext cx="1101640" cy="2914842"/>
          </a:xfrm>
          <a:custGeom>
            <a:avLst/>
            <a:gdLst/>
            <a:ahLst/>
            <a:cxnLst/>
            <a:rect l="l" t="t" r="r" b="b"/>
            <a:pathLst>
              <a:path w="325" h="861" extrusionOk="0">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6" name="Google Shape;806;p13"/>
          <p:cNvSpPr/>
          <p:nvPr/>
        </p:nvSpPr>
        <p:spPr>
          <a:xfrm rot="-2700000">
            <a:off x="5763435" y="1901610"/>
            <a:ext cx="2916273" cy="1097352"/>
          </a:xfrm>
          <a:custGeom>
            <a:avLst/>
            <a:gdLst/>
            <a:ahLst/>
            <a:cxnLst/>
            <a:rect l="l" t="t" r="r" b="b"/>
            <a:pathLst>
              <a:path w="861" h="324" extrusionOk="0">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7" name="Google Shape;807;p13"/>
          <p:cNvSpPr/>
          <p:nvPr/>
        </p:nvSpPr>
        <p:spPr>
          <a:xfrm rot="-2700000">
            <a:off x="6248339" y="2465652"/>
            <a:ext cx="1080419" cy="1705573"/>
          </a:xfrm>
          <a:custGeom>
            <a:avLst/>
            <a:gdLst/>
            <a:ahLst/>
            <a:cxnLst/>
            <a:rect l="l" t="t" r="r" b="b"/>
            <a:pathLst>
              <a:path w="1200385" h="1894956" extrusionOk="0">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8" name="Google Shape;808;p13"/>
          <p:cNvSpPr/>
          <p:nvPr/>
        </p:nvSpPr>
        <p:spPr>
          <a:xfrm rot="-2700000">
            <a:off x="7485213" y="1397239"/>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9" name="Google Shape;809;p13"/>
          <p:cNvSpPr/>
          <p:nvPr/>
        </p:nvSpPr>
        <p:spPr>
          <a:xfrm rot="-2700000">
            <a:off x="7543622" y="4060905"/>
            <a:ext cx="751573"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0" name="Google Shape;810;p13"/>
          <p:cNvSpPr/>
          <p:nvPr/>
        </p:nvSpPr>
        <p:spPr>
          <a:xfrm rot="-2700000">
            <a:off x="8743485" y="2699403"/>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11" name="Google Shape;811;p13"/>
          <p:cNvGrpSpPr/>
          <p:nvPr/>
        </p:nvGrpSpPr>
        <p:grpSpPr>
          <a:xfrm>
            <a:off x="6436622" y="2924377"/>
            <a:ext cx="285750" cy="346075"/>
            <a:chOff x="9191626" y="2171701"/>
            <a:chExt cx="285750" cy="346075"/>
          </a:xfrm>
        </p:grpSpPr>
        <p:sp>
          <p:nvSpPr>
            <p:cNvPr id="812" name="Google Shape;812;p13"/>
            <p:cNvSpPr/>
            <p:nvPr/>
          </p:nvSpPr>
          <p:spPr>
            <a:xfrm>
              <a:off x="9258301" y="2224088"/>
              <a:ext cx="150813" cy="68263"/>
            </a:xfrm>
            <a:custGeom>
              <a:avLst/>
              <a:gdLst/>
              <a:ahLst/>
              <a:cxnLst/>
              <a:rect l="l" t="t" r="r" b="b"/>
              <a:pathLst>
                <a:path w="40" h="18" extrusionOk="0">
                  <a:moveTo>
                    <a:pt x="40" y="18"/>
                  </a:moveTo>
                  <a:cubicBezTo>
                    <a:pt x="39" y="8"/>
                    <a:pt x="30" y="0"/>
                    <a:pt x="20" y="0"/>
                  </a:cubicBezTo>
                  <a:cubicBezTo>
                    <a:pt x="10" y="0"/>
                    <a:pt x="1" y="8"/>
                    <a:pt x="0" y="18"/>
                  </a:cubicBezTo>
                  <a:lnTo>
                    <a:pt x="40" y="18"/>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13"/>
            <p:cNvSpPr/>
            <p:nvPr/>
          </p:nvSpPr>
          <p:spPr>
            <a:xfrm>
              <a:off x="9274176" y="2171701"/>
              <a:ext cx="22225" cy="60325"/>
            </a:xfrm>
            <a:custGeom>
              <a:avLst/>
              <a:gdLst/>
              <a:ahLst/>
              <a:cxnLst/>
              <a:rect l="l" t="t" r="r" b="b"/>
              <a:pathLst>
                <a:path w="6" h="16" extrusionOk="0">
                  <a:moveTo>
                    <a:pt x="0" y="0"/>
                  </a:moveTo>
                  <a:cubicBezTo>
                    <a:pt x="0" y="0"/>
                    <a:pt x="0" y="2"/>
                    <a:pt x="0" y="4"/>
                  </a:cubicBezTo>
                  <a:cubicBezTo>
                    <a:pt x="0" y="6"/>
                    <a:pt x="1" y="10"/>
                    <a:pt x="3" y="12"/>
                  </a:cubicBezTo>
                  <a:cubicBezTo>
                    <a:pt x="5" y="15"/>
                    <a:pt x="6" y="16"/>
                    <a:pt x="6"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13"/>
            <p:cNvSpPr/>
            <p:nvPr/>
          </p:nvSpPr>
          <p:spPr>
            <a:xfrm>
              <a:off x="9371013" y="2171701"/>
              <a:ext cx="23813" cy="60325"/>
            </a:xfrm>
            <a:custGeom>
              <a:avLst/>
              <a:gdLst/>
              <a:ahLst/>
              <a:cxnLst/>
              <a:rect l="l" t="t" r="r" b="b"/>
              <a:pathLst>
                <a:path w="6" h="16" extrusionOk="0">
                  <a:moveTo>
                    <a:pt x="6" y="0"/>
                  </a:moveTo>
                  <a:cubicBezTo>
                    <a:pt x="6" y="0"/>
                    <a:pt x="6" y="2"/>
                    <a:pt x="6" y="4"/>
                  </a:cubicBezTo>
                  <a:cubicBezTo>
                    <a:pt x="6" y="6"/>
                    <a:pt x="5" y="10"/>
                    <a:pt x="3" y="12"/>
                  </a:cubicBezTo>
                  <a:cubicBezTo>
                    <a:pt x="1" y="15"/>
                    <a:pt x="0" y="16"/>
                    <a:pt x="0"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13"/>
            <p:cNvSpPr/>
            <p:nvPr/>
          </p:nvSpPr>
          <p:spPr>
            <a:xfrm>
              <a:off x="9258301" y="2322513"/>
              <a:ext cx="150813" cy="195263"/>
            </a:xfrm>
            <a:custGeom>
              <a:avLst/>
              <a:gdLst/>
              <a:ahLst/>
              <a:cxnLst/>
              <a:rect l="l" t="t" r="r" b="b"/>
              <a:pathLst>
                <a:path w="40" h="52" extrusionOk="0">
                  <a:moveTo>
                    <a:pt x="0" y="0"/>
                  </a:moveTo>
                  <a:cubicBezTo>
                    <a:pt x="0" y="24"/>
                    <a:pt x="0" y="24"/>
                    <a:pt x="0" y="24"/>
                  </a:cubicBezTo>
                  <a:cubicBezTo>
                    <a:pt x="0" y="35"/>
                    <a:pt x="20" y="52"/>
                    <a:pt x="20" y="52"/>
                  </a:cubicBezTo>
                  <a:cubicBezTo>
                    <a:pt x="20" y="52"/>
                    <a:pt x="40" y="35"/>
                    <a:pt x="40" y="24"/>
                  </a:cubicBezTo>
                  <a:cubicBezTo>
                    <a:pt x="40" y="0"/>
                    <a:pt x="40" y="0"/>
                    <a:pt x="40" y="0"/>
                  </a:cubicBezTo>
                  <a:lnTo>
                    <a:pt x="0" y="0"/>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13"/>
            <p:cNvSpPr/>
            <p:nvPr/>
          </p:nvSpPr>
          <p:spPr>
            <a:xfrm>
              <a:off x="9191626" y="232251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13"/>
            <p:cNvSpPr/>
            <p:nvPr/>
          </p:nvSpPr>
          <p:spPr>
            <a:xfrm>
              <a:off x="9191626" y="236696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13"/>
            <p:cNvSpPr/>
            <p:nvPr/>
          </p:nvSpPr>
          <p:spPr>
            <a:xfrm>
              <a:off x="9191626" y="2413001"/>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13"/>
            <p:cNvSpPr/>
            <p:nvPr/>
          </p:nvSpPr>
          <p:spPr>
            <a:xfrm>
              <a:off x="9409113" y="232251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13"/>
            <p:cNvSpPr/>
            <p:nvPr/>
          </p:nvSpPr>
          <p:spPr>
            <a:xfrm>
              <a:off x="9409113" y="236696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13"/>
            <p:cNvSpPr/>
            <p:nvPr/>
          </p:nvSpPr>
          <p:spPr>
            <a:xfrm>
              <a:off x="9409113" y="2413001"/>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22" name="Google Shape;822;p13"/>
          <p:cNvPicPr preferRelativeResize="0"/>
          <p:nvPr/>
        </p:nvPicPr>
        <p:blipFill rotWithShape="1">
          <a:blip r:embed="rId4">
            <a:alphaModFix/>
          </a:blip>
          <a:srcRect/>
          <a:stretch/>
        </p:blipFill>
        <p:spPr>
          <a:xfrm>
            <a:off x="7725335" y="2681591"/>
            <a:ext cx="412214" cy="752415"/>
          </a:xfrm>
          <a:prstGeom prst="rect">
            <a:avLst/>
          </a:prstGeom>
          <a:noFill/>
          <a:ln>
            <a:noFill/>
          </a:ln>
        </p:spPr>
      </p:pic>
      <p:sp>
        <p:nvSpPr>
          <p:cNvPr id="823" name="Google Shape;823;p13"/>
          <p:cNvSpPr txBox="1"/>
          <p:nvPr/>
        </p:nvSpPr>
        <p:spPr>
          <a:xfrm>
            <a:off x="10025029" y="2734175"/>
            <a:ext cx="155858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3A3838"/>
                </a:solidFill>
                <a:latin typeface="Arial"/>
                <a:ea typeface="Arial"/>
                <a:cs typeface="Arial"/>
                <a:sym typeface="Arial"/>
              </a:rPr>
              <a:t>Outdoor Billboards</a:t>
            </a:r>
            <a:endParaRPr sz="1800" b="1" dirty="0">
              <a:solidFill>
                <a:srgbClr val="3A3838"/>
              </a:solidFill>
              <a:latin typeface="Arial"/>
              <a:ea typeface="Arial"/>
              <a:cs typeface="Arial"/>
              <a:sym typeface="Arial"/>
            </a:endParaRPr>
          </a:p>
        </p:txBody>
      </p:sp>
      <p:sp>
        <p:nvSpPr>
          <p:cNvPr id="824" name="Google Shape;824;p13"/>
          <p:cNvSpPr txBox="1"/>
          <p:nvPr/>
        </p:nvSpPr>
        <p:spPr>
          <a:xfrm>
            <a:off x="7000005" y="817597"/>
            <a:ext cx="333678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dirty="0">
                <a:solidFill>
                  <a:srgbClr val="FF0000"/>
                </a:solidFill>
                <a:latin typeface="Arial"/>
                <a:ea typeface="Arial"/>
                <a:cs typeface="Arial"/>
                <a:sym typeface="Arial"/>
              </a:rPr>
              <a:t>TV Commercial</a:t>
            </a:r>
            <a:endParaRPr sz="1800" b="1" dirty="0">
              <a:solidFill>
                <a:srgbClr val="FF0000"/>
              </a:solidFill>
              <a:latin typeface="Arial"/>
              <a:ea typeface="Arial"/>
              <a:cs typeface="Arial"/>
              <a:sym typeface="Arial"/>
            </a:endParaRPr>
          </a:p>
        </p:txBody>
      </p:sp>
      <p:sp>
        <p:nvSpPr>
          <p:cNvPr id="825" name="Google Shape;825;p13"/>
          <p:cNvSpPr txBox="1"/>
          <p:nvPr/>
        </p:nvSpPr>
        <p:spPr>
          <a:xfrm>
            <a:off x="4159042" y="2718273"/>
            <a:ext cx="1659383"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6E2529"/>
                </a:solidFill>
                <a:latin typeface="Arial"/>
                <a:ea typeface="Arial"/>
                <a:cs typeface="Arial"/>
                <a:sym typeface="Arial"/>
              </a:rPr>
              <a:t>Digital and Social Campaign </a:t>
            </a:r>
            <a:endParaRPr sz="1800" b="1" dirty="0">
              <a:solidFill>
                <a:srgbClr val="6E2529"/>
              </a:solidFill>
              <a:latin typeface="Arial"/>
              <a:ea typeface="Arial"/>
              <a:cs typeface="Arial"/>
              <a:sym typeface="Arial"/>
            </a:endParaRPr>
          </a:p>
        </p:txBody>
      </p:sp>
      <p:sp>
        <p:nvSpPr>
          <p:cNvPr id="826" name="Google Shape;826;p13"/>
          <p:cNvSpPr txBox="1"/>
          <p:nvPr/>
        </p:nvSpPr>
        <p:spPr>
          <a:xfrm>
            <a:off x="6688240" y="4982865"/>
            <a:ext cx="279103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chemeClr val="dk1"/>
                </a:solidFill>
                <a:latin typeface="Arial"/>
                <a:ea typeface="Arial"/>
                <a:cs typeface="Arial"/>
                <a:sym typeface="Arial"/>
              </a:rPr>
              <a:t>Influencer partnership</a:t>
            </a:r>
            <a:endParaRPr lang="en-IN" sz="1800" b="1" dirty="0">
              <a:solidFill>
                <a:schemeClr val="dk1"/>
              </a:solidFill>
              <a:latin typeface="Arial"/>
              <a:ea typeface="Arial"/>
              <a:cs typeface="Arial"/>
              <a:sym typeface="Arial"/>
            </a:endParaRPr>
          </a:p>
        </p:txBody>
      </p:sp>
      <p:sp>
        <p:nvSpPr>
          <p:cNvPr id="827" name="Google Shape;827;p13"/>
          <p:cNvSpPr/>
          <p:nvPr/>
        </p:nvSpPr>
        <p:spPr>
          <a:xfrm rot="-2700000">
            <a:off x="6141241" y="2669240"/>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 name="Graphic 4" descr="Boardroom">
            <a:extLst>
              <a:ext uri="{FF2B5EF4-FFF2-40B4-BE49-F238E27FC236}">
                <a16:creationId xmlns:a16="http://schemas.microsoft.com/office/drawing/2014/main" id="{D6556E79-BE51-1D97-28CC-D4246EB27D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2016" y="4047352"/>
            <a:ext cx="771740" cy="771740"/>
          </a:xfrm>
          <a:prstGeom prst="rect">
            <a:avLst/>
          </a:prstGeom>
        </p:spPr>
      </p:pic>
      <p:pic>
        <p:nvPicPr>
          <p:cNvPr id="7" name="Graphic 6" descr="Bank check">
            <a:extLst>
              <a:ext uri="{FF2B5EF4-FFF2-40B4-BE49-F238E27FC236}">
                <a16:creationId xmlns:a16="http://schemas.microsoft.com/office/drawing/2014/main" id="{D53CF3EB-C3BB-4CA6-1EE1-27E8CB36A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9697" y="2754354"/>
            <a:ext cx="723321" cy="626111"/>
          </a:xfrm>
          <a:prstGeom prst="rect">
            <a:avLst/>
          </a:prstGeom>
        </p:spPr>
      </p:pic>
      <p:pic>
        <p:nvPicPr>
          <p:cNvPr id="11" name="Graphic 10" descr="Television">
            <a:extLst>
              <a:ext uri="{FF2B5EF4-FFF2-40B4-BE49-F238E27FC236}">
                <a16:creationId xmlns:a16="http://schemas.microsoft.com/office/drawing/2014/main" id="{7FBE44EC-B8CC-B36F-9449-F58DE23A9A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2153" y="1480654"/>
            <a:ext cx="641980" cy="641980"/>
          </a:xfrm>
          <a:prstGeom prst="rect">
            <a:avLst/>
          </a:prstGeom>
        </p:spPr>
      </p:pic>
      <p:pic>
        <p:nvPicPr>
          <p:cNvPr id="13" name="Graphic 12" descr="Marketing">
            <a:extLst>
              <a:ext uri="{FF2B5EF4-FFF2-40B4-BE49-F238E27FC236}">
                <a16:creationId xmlns:a16="http://schemas.microsoft.com/office/drawing/2014/main" id="{FEE74BF3-ED73-A114-33A8-9A6DC76DCB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9333" y="2762846"/>
            <a:ext cx="595681" cy="5956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12ED626C-B585-6C26-23FF-17EBB9526E53}"/>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58A4C230-695E-BC9E-8082-2D4974C12EAF}"/>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415BC111-1E4E-0D02-70F8-64FF5A3FCA14}"/>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A8187B38-6323-6919-2F1C-AF90CD431557}"/>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CBAC31AF-5867-0DB5-F964-83A435EC756F}"/>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Netflix rolled out visually captivating TV commercials showcasing snippets of popular shows and movies available on the platform. The ads conveyed the message of "Unlimited Entertainment" by depicting the diverse range of content accessible to subscribers.</a:t>
            </a:r>
            <a:endParaRPr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4AB9296B-EB16-6BA8-7D1E-67EE93BC2CEC}"/>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E3AA4A6E-8047-A52A-B05A-8BC41E2D7E33}"/>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E9EB61A9-0CBD-2A01-CC62-B0FFCEEA8008}"/>
              </a:ext>
            </a:extLst>
          </p:cNvPr>
          <p:cNvSpPr txBox="1"/>
          <p:nvPr/>
        </p:nvSpPr>
        <p:spPr>
          <a:xfrm>
            <a:off x="1630837" y="993680"/>
            <a:ext cx="506829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TV Commercial </a:t>
            </a:r>
            <a:endParaRPr sz="3600" b="1" i="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4927057C-C9BC-FAE8-5BCF-A19412770E75}"/>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i="0" dirty="0">
                <a:solidFill>
                  <a:srgbClr val="F9F9F9"/>
                </a:solidFill>
                <a:effectLst/>
                <a:latin typeface="+mn-lt"/>
              </a:rPr>
              <a:t>Engaging digital ads and social media activations featured user-generated content, interactive quizzes, and behind-the-scenes glimpses of Netflix originals. Hashtag campaigns encouraged user participation and generated buzz around upcoming releases.</a:t>
            </a:r>
            <a:endParaRPr lang="en-US" sz="1800" b="1" i="0" dirty="0">
              <a:solidFill>
                <a:srgbClr val="F9F9F9"/>
              </a:solidFill>
              <a:effectLst/>
              <a:latin typeface="+mn-lt"/>
            </a:endParaRPr>
          </a:p>
        </p:txBody>
      </p:sp>
      <p:sp>
        <p:nvSpPr>
          <p:cNvPr id="3" name="Google Shape;969;p18">
            <a:extLst>
              <a:ext uri="{FF2B5EF4-FFF2-40B4-BE49-F238E27FC236}">
                <a16:creationId xmlns:a16="http://schemas.microsoft.com/office/drawing/2014/main" id="{35C7B64C-C5B2-8FFF-423A-17C6BF08FC5D}"/>
              </a:ext>
            </a:extLst>
          </p:cNvPr>
          <p:cNvSpPr txBox="1"/>
          <p:nvPr/>
        </p:nvSpPr>
        <p:spPr>
          <a:xfrm>
            <a:off x="6341515" y="3954742"/>
            <a:ext cx="441446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i="0" dirty="0">
                <a:solidFill>
                  <a:srgbClr val="F9F9F9"/>
                </a:solidFill>
                <a:effectLst/>
                <a:latin typeface="+mj-lt"/>
              </a:rPr>
              <a:t>Digital and Social Media Campaign</a:t>
            </a:r>
            <a:endParaRPr lang="en-IN" sz="3600" b="1" i="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F2055724-DF71-EA78-7D58-8F017607EE02}"/>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B4614C6B-2573-28D9-6F93-A75B0AE0063F}"/>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2448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6674F51F-E99B-5202-2DFE-00DE317B2332}"/>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21F4EA1E-7BBD-9752-185B-7B3A2A0881C1}"/>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5DA5B29A-478E-3978-FD2A-AB0417D2CD9F}"/>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2DFB807E-CE91-B871-693D-E8B56593FD10}"/>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5BA6DD03-AB5F-6E4B-7989-0B12A832D591}"/>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1" i="0" dirty="0">
              <a:solidFill>
                <a:srgbClr val="F9F9F9"/>
              </a:solidFill>
              <a:effectLst/>
              <a:latin typeface="+mn-lt"/>
            </a:endParaRPr>
          </a:p>
          <a:p>
            <a:pPr marL="0" marR="0" lvl="0" indent="0" algn="l" rtl="0">
              <a:spcBef>
                <a:spcPts val="0"/>
              </a:spcBef>
              <a:spcAft>
                <a:spcPts val="0"/>
              </a:spcAft>
              <a:buNone/>
            </a:pPr>
            <a:r>
              <a:rPr lang="en-US" sz="1800" b="1" i="0" dirty="0">
                <a:solidFill>
                  <a:srgbClr val="F9F9F9"/>
                </a:solidFill>
                <a:effectLst/>
                <a:latin typeface="+mn-lt"/>
              </a:rPr>
              <a:t>Strategic placement of outdoor billboards in high-traffic areas reinforced Netflix's brand presence and reminded audiences of the platform's offerings. Bold visuals and concise messaging captured attention and drove curiosity among passersby.</a:t>
            </a:r>
            <a:endParaRPr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70197DE1-605D-F9FE-0BD8-A251D10E8661}"/>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0BB124CE-167F-5FA2-EB10-F95BAE8CDC80}"/>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08BA738E-0B25-9D40-9A13-0AC5F8A178A2}"/>
              </a:ext>
            </a:extLst>
          </p:cNvPr>
          <p:cNvSpPr txBox="1"/>
          <p:nvPr/>
        </p:nvSpPr>
        <p:spPr>
          <a:xfrm>
            <a:off x="1630837" y="993680"/>
            <a:ext cx="506829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rPr>
              <a:t>Outdoor Billboards</a:t>
            </a:r>
            <a:endParaRPr sz="3600" b="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146FA425-BAAF-AC2B-515F-0D4899939124}"/>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Netflix collaborated with influencers and content creators to amplify the campaign's reach and authenticity. Influencers shared personalized recommendations and exclusive content, leveraging their influence to drive engagement and subscriptions.</a:t>
            </a:r>
          </a:p>
        </p:txBody>
      </p:sp>
      <p:sp>
        <p:nvSpPr>
          <p:cNvPr id="3" name="Google Shape;969;p18">
            <a:extLst>
              <a:ext uri="{FF2B5EF4-FFF2-40B4-BE49-F238E27FC236}">
                <a16:creationId xmlns:a16="http://schemas.microsoft.com/office/drawing/2014/main" id="{308F3794-14E7-9935-1247-A05E3ECFA8E4}"/>
              </a:ext>
            </a:extLst>
          </p:cNvPr>
          <p:cNvSpPr txBox="1"/>
          <p:nvPr/>
        </p:nvSpPr>
        <p:spPr>
          <a:xfrm>
            <a:off x="6341515" y="3954742"/>
            <a:ext cx="441446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ea typeface="Arial"/>
                <a:cs typeface="Arial"/>
                <a:sym typeface="Arial"/>
              </a:rPr>
              <a:t>Influencers Partnership</a:t>
            </a:r>
            <a:endParaRPr sz="3600" b="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BBBAD92F-CB74-7242-7F4F-C8A02D669217}"/>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F0CDF9BB-CD74-42CF-1BED-D9577F7D347E}"/>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08037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14"/>
          <p:cNvPicPr preferRelativeResize="0"/>
          <p:nvPr/>
        </p:nvPicPr>
        <p:blipFill rotWithShape="1">
          <a:blip r:embed="rId3">
            <a:alphaModFix/>
          </a:blip>
          <a:srcRect l="20234" r="38375"/>
          <a:stretch/>
        </p:blipFill>
        <p:spPr>
          <a:xfrm>
            <a:off x="1" y="0"/>
            <a:ext cx="3891507" cy="6248400"/>
          </a:xfrm>
          <a:prstGeom prst="rect">
            <a:avLst/>
          </a:prstGeom>
          <a:noFill/>
          <a:ln>
            <a:noFill/>
          </a:ln>
        </p:spPr>
      </p:pic>
      <p:sp>
        <p:nvSpPr>
          <p:cNvPr id="838" name="Google Shape;838;p14"/>
          <p:cNvSpPr/>
          <p:nvPr/>
        </p:nvSpPr>
        <p:spPr>
          <a:xfrm>
            <a:off x="5308" y="-4562"/>
            <a:ext cx="3893989" cy="6248401"/>
          </a:xfrm>
          <a:prstGeom prst="rect">
            <a:avLst/>
          </a:prstGeom>
          <a:solidFill>
            <a:srgbClr val="3F3F3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14"/>
          <p:cNvSpPr txBox="1">
            <a:spLocks noGrp="1"/>
          </p:cNvSpPr>
          <p:nvPr>
            <p:ph type="title"/>
          </p:nvPr>
        </p:nvSpPr>
        <p:spPr>
          <a:xfrm>
            <a:off x="360236" y="1902899"/>
            <a:ext cx="3353083" cy="2215991"/>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3200"/>
              <a:buFont typeface="Arial"/>
              <a:buNone/>
            </a:pPr>
            <a:r>
              <a:rPr lang="en-IN" sz="3200" i="0" dirty="0">
                <a:solidFill>
                  <a:schemeClr val="lt1"/>
                </a:solidFill>
                <a:latin typeface="Arial"/>
                <a:ea typeface="Arial"/>
                <a:cs typeface="Arial"/>
                <a:sym typeface="Arial"/>
              </a:rPr>
              <a:t>Impact and result of Advertising Campaign on Netflix.</a:t>
            </a:r>
            <a:endParaRPr sz="3200" dirty="0">
              <a:solidFill>
                <a:schemeClr val="lt1"/>
              </a:solidFill>
              <a:latin typeface="Arial"/>
              <a:ea typeface="Arial"/>
              <a:cs typeface="Arial"/>
              <a:sym typeface="Arial"/>
            </a:endParaRPr>
          </a:p>
        </p:txBody>
      </p:sp>
      <p:sp>
        <p:nvSpPr>
          <p:cNvPr id="840" name="Google Shape;840;p14"/>
          <p:cNvSpPr/>
          <p:nvPr/>
        </p:nvSpPr>
        <p:spPr>
          <a:xfrm rot="-2700000">
            <a:off x="7188676" y="3526559"/>
            <a:ext cx="1097353" cy="1457421"/>
          </a:xfrm>
          <a:custGeom>
            <a:avLst/>
            <a:gdLst/>
            <a:ahLst/>
            <a:cxnLst/>
            <a:rect l="l" t="t" r="r" b="b"/>
            <a:pathLst>
              <a:path w="1219200" h="1619250" extrusionOk="0">
                <a:moveTo>
                  <a:pt x="470370" y="0"/>
                </a:moveTo>
                <a:lnTo>
                  <a:pt x="748830" y="0"/>
                </a:lnTo>
                <a:lnTo>
                  <a:pt x="748830" y="28495"/>
                </a:lnTo>
                <a:cubicBezTo>
                  <a:pt x="748830" y="131852"/>
                  <a:pt x="748830" y="259061"/>
                  <a:pt x="748830" y="415626"/>
                </a:cubicBezTo>
                <a:cubicBezTo>
                  <a:pt x="1016000" y="479569"/>
                  <a:pt x="1219200" y="720294"/>
                  <a:pt x="1219200" y="1009916"/>
                </a:cubicBezTo>
                <a:cubicBezTo>
                  <a:pt x="1219200" y="1344673"/>
                  <a:pt x="944504" y="1619250"/>
                  <a:pt x="609600" y="1619250"/>
                </a:cubicBezTo>
                <a:cubicBezTo>
                  <a:pt x="270933" y="1619250"/>
                  <a:pt x="0" y="1344673"/>
                  <a:pt x="0" y="1009916"/>
                </a:cubicBezTo>
                <a:cubicBezTo>
                  <a:pt x="0" y="720294"/>
                  <a:pt x="203200" y="475808"/>
                  <a:pt x="470370" y="415626"/>
                </a:cubicBezTo>
                <a:cubicBezTo>
                  <a:pt x="470370" y="415626"/>
                  <a:pt x="470370" y="415626"/>
                  <a:pt x="470370" y="633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1" name="Google Shape;841;p14"/>
          <p:cNvSpPr/>
          <p:nvPr/>
        </p:nvSpPr>
        <p:spPr>
          <a:xfrm rot="-2700000">
            <a:off x="7051626" y="3188791"/>
            <a:ext cx="2916273" cy="1097352"/>
          </a:xfrm>
          <a:custGeom>
            <a:avLst/>
            <a:gdLst/>
            <a:ahLst/>
            <a:cxnLst/>
            <a:rect l="l" t="t" r="r" b="b"/>
            <a:pathLst>
              <a:path w="861" h="324" extrusionOk="0">
                <a:moveTo>
                  <a:pt x="541" y="125"/>
                </a:moveTo>
                <a:cubicBezTo>
                  <a:pt x="320" y="125"/>
                  <a:pt x="320" y="125"/>
                  <a:pt x="320" y="125"/>
                </a:cubicBezTo>
                <a:cubicBezTo>
                  <a:pt x="125" y="125"/>
                  <a:pt x="125" y="125"/>
                  <a:pt x="125" y="125"/>
                </a:cubicBezTo>
                <a:cubicBezTo>
                  <a:pt x="125" y="58"/>
                  <a:pt x="125" y="58"/>
                  <a:pt x="125" y="58"/>
                </a:cubicBezTo>
                <a:cubicBezTo>
                  <a:pt x="125" y="4"/>
                  <a:pt x="125" y="4"/>
                  <a:pt x="125" y="4"/>
                </a:cubicBezTo>
                <a:cubicBezTo>
                  <a:pt x="53" y="21"/>
                  <a:pt x="0" y="85"/>
                  <a:pt x="0" y="162"/>
                </a:cubicBezTo>
                <a:cubicBezTo>
                  <a:pt x="0" y="251"/>
                  <a:pt x="73" y="324"/>
                  <a:pt x="162" y="324"/>
                </a:cubicBezTo>
                <a:cubicBezTo>
                  <a:pt x="239" y="324"/>
                  <a:pt x="303" y="270"/>
                  <a:pt x="320" y="198"/>
                </a:cubicBezTo>
                <a:cubicBezTo>
                  <a:pt x="541" y="198"/>
                  <a:pt x="541" y="198"/>
                  <a:pt x="541" y="198"/>
                </a:cubicBezTo>
                <a:cubicBezTo>
                  <a:pt x="558" y="270"/>
                  <a:pt x="622" y="324"/>
                  <a:pt x="699" y="324"/>
                </a:cubicBezTo>
                <a:cubicBezTo>
                  <a:pt x="788" y="324"/>
                  <a:pt x="861" y="251"/>
                  <a:pt x="861" y="162"/>
                </a:cubicBezTo>
                <a:cubicBezTo>
                  <a:pt x="861" y="72"/>
                  <a:pt x="788" y="0"/>
                  <a:pt x="699" y="0"/>
                </a:cubicBezTo>
                <a:cubicBezTo>
                  <a:pt x="622" y="0"/>
                  <a:pt x="558" y="53"/>
                  <a:pt x="541" y="1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2" name="Google Shape;842;p14"/>
          <p:cNvSpPr/>
          <p:nvPr/>
        </p:nvSpPr>
        <p:spPr>
          <a:xfrm rot="-2700000">
            <a:off x="7960964" y="992865"/>
            <a:ext cx="1101640" cy="2914842"/>
          </a:xfrm>
          <a:custGeom>
            <a:avLst/>
            <a:gdLst/>
            <a:ahLst/>
            <a:cxnLst/>
            <a:rect l="l" t="t" r="r" b="b"/>
            <a:pathLst>
              <a:path w="325" h="861" extrusionOk="0">
                <a:moveTo>
                  <a:pt x="126" y="319"/>
                </a:moveTo>
                <a:cubicBezTo>
                  <a:pt x="126" y="541"/>
                  <a:pt x="126" y="541"/>
                  <a:pt x="126" y="541"/>
                </a:cubicBezTo>
                <a:cubicBezTo>
                  <a:pt x="126" y="736"/>
                  <a:pt x="126" y="736"/>
                  <a:pt x="126" y="736"/>
                </a:cubicBezTo>
                <a:cubicBezTo>
                  <a:pt x="59" y="736"/>
                  <a:pt x="59" y="736"/>
                  <a:pt x="59" y="736"/>
                </a:cubicBezTo>
                <a:cubicBezTo>
                  <a:pt x="5" y="736"/>
                  <a:pt x="5" y="736"/>
                  <a:pt x="5" y="736"/>
                </a:cubicBezTo>
                <a:cubicBezTo>
                  <a:pt x="22" y="807"/>
                  <a:pt x="86" y="861"/>
                  <a:pt x="163" y="861"/>
                </a:cubicBezTo>
                <a:cubicBezTo>
                  <a:pt x="252" y="861"/>
                  <a:pt x="325" y="788"/>
                  <a:pt x="325" y="699"/>
                </a:cubicBezTo>
                <a:cubicBezTo>
                  <a:pt x="325" y="622"/>
                  <a:pt x="271" y="557"/>
                  <a:pt x="199" y="541"/>
                </a:cubicBezTo>
                <a:cubicBezTo>
                  <a:pt x="199" y="319"/>
                  <a:pt x="199" y="319"/>
                  <a:pt x="199" y="319"/>
                </a:cubicBezTo>
                <a:cubicBezTo>
                  <a:pt x="271" y="303"/>
                  <a:pt x="325" y="238"/>
                  <a:pt x="325" y="162"/>
                </a:cubicBezTo>
                <a:cubicBezTo>
                  <a:pt x="325" y="72"/>
                  <a:pt x="252" y="0"/>
                  <a:pt x="163" y="0"/>
                </a:cubicBezTo>
                <a:cubicBezTo>
                  <a:pt x="73" y="0"/>
                  <a:pt x="0" y="72"/>
                  <a:pt x="0" y="162"/>
                </a:cubicBezTo>
                <a:cubicBezTo>
                  <a:pt x="0" y="238"/>
                  <a:pt x="54" y="303"/>
                  <a:pt x="126" y="3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3" name="Google Shape;843;p14"/>
          <p:cNvSpPr/>
          <p:nvPr/>
        </p:nvSpPr>
        <p:spPr>
          <a:xfrm rot="-2700000">
            <a:off x="5763435" y="1901610"/>
            <a:ext cx="2916273" cy="1097352"/>
          </a:xfrm>
          <a:custGeom>
            <a:avLst/>
            <a:gdLst/>
            <a:ahLst/>
            <a:cxnLst/>
            <a:rect l="l" t="t" r="r" b="b"/>
            <a:pathLst>
              <a:path w="861" h="324" extrusionOk="0">
                <a:moveTo>
                  <a:pt x="320" y="198"/>
                </a:moveTo>
                <a:cubicBezTo>
                  <a:pt x="541" y="198"/>
                  <a:pt x="541" y="198"/>
                  <a:pt x="541" y="198"/>
                </a:cubicBezTo>
                <a:cubicBezTo>
                  <a:pt x="737" y="198"/>
                  <a:pt x="737" y="198"/>
                  <a:pt x="737" y="198"/>
                </a:cubicBezTo>
                <a:cubicBezTo>
                  <a:pt x="737" y="265"/>
                  <a:pt x="737" y="265"/>
                  <a:pt x="737" y="265"/>
                </a:cubicBezTo>
                <a:cubicBezTo>
                  <a:pt x="737" y="319"/>
                  <a:pt x="737" y="319"/>
                  <a:pt x="737" y="319"/>
                </a:cubicBezTo>
                <a:cubicBezTo>
                  <a:pt x="808" y="302"/>
                  <a:pt x="861" y="238"/>
                  <a:pt x="861" y="162"/>
                </a:cubicBezTo>
                <a:cubicBezTo>
                  <a:pt x="861" y="72"/>
                  <a:pt x="788" y="0"/>
                  <a:pt x="699" y="0"/>
                </a:cubicBezTo>
                <a:cubicBezTo>
                  <a:pt x="622" y="0"/>
                  <a:pt x="558" y="53"/>
                  <a:pt x="541" y="125"/>
                </a:cubicBezTo>
                <a:cubicBezTo>
                  <a:pt x="320" y="125"/>
                  <a:pt x="320" y="125"/>
                  <a:pt x="320" y="125"/>
                </a:cubicBezTo>
                <a:cubicBezTo>
                  <a:pt x="303" y="53"/>
                  <a:pt x="239" y="0"/>
                  <a:pt x="162" y="0"/>
                </a:cubicBezTo>
                <a:cubicBezTo>
                  <a:pt x="73" y="0"/>
                  <a:pt x="0" y="72"/>
                  <a:pt x="0" y="162"/>
                </a:cubicBezTo>
                <a:cubicBezTo>
                  <a:pt x="0" y="251"/>
                  <a:pt x="73" y="324"/>
                  <a:pt x="162" y="324"/>
                </a:cubicBezTo>
                <a:cubicBezTo>
                  <a:pt x="239" y="324"/>
                  <a:pt x="303" y="270"/>
                  <a:pt x="320" y="19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4" name="Google Shape;844;p14"/>
          <p:cNvSpPr/>
          <p:nvPr/>
        </p:nvSpPr>
        <p:spPr>
          <a:xfrm rot="-2700000">
            <a:off x="6248339" y="2465652"/>
            <a:ext cx="1080419" cy="1705573"/>
          </a:xfrm>
          <a:custGeom>
            <a:avLst/>
            <a:gdLst/>
            <a:ahLst/>
            <a:cxnLst/>
            <a:rect l="l" t="t" r="r" b="b"/>
            <a:pathLst>
              <a:path w="1200385" h="1894956" extrusionOk="0">
                <a:moveTo>
                  <a:pt x="609600" y="0"/>
                </a:moveTo>
                <a:cubicBezTo>
                  <a:pt x="895585" y="0"/>
                  <a:pt x="1136415" y="199350"/>
                  <a:pt x="1200385" y="466404"/>
                </a:cubicBezTo>
                <a:cubicBezTo>
                  <a:pt x="1200385" y="466404"/>
                  <a:pt x="1200385" y="466404"/>
                  <a:pt x="997185" y="466404"/>
                </a:cubicBezTo>
                <a:cubicBezTo>
                  <a:pt x="997185" y="466404"/>
                  <a:pt x="997185" y="466404"/>
                  <a:pt x="748830" y="466404"/>
                </a:cubicBezTo>
                <a:cubicBezTo>
                  <a:pt x="748830" y="466404"/>
                  <a:pt x="748830" y="466404"/>
                  <a:pt x="748830" y="1199863"/>
                </a:cubicBezTo>
                <a:cubicBezTo>
                  <a:pt x="748830" y="1199863"/>
                  <a:pt x="748830" y="1199863"/>
                  <a:pt x="748830" y="1887893"/>
                </a:cubicBezTo>
                <a:lnTo>
                  <a:pt x="748830" y="1894956"/>
                </a:lnTo>
                <a:lnTo>
                  <a:pt x="470371" y="1894956"/>
                </a:lnTo>
                <a:lnTo>
                  <a:pt x="470371" y="1831016"/>
                </a:lnTo>
                <a:cubicBezTo>
                  <a:pt x="470371" y="1708699"/>
                  <a:pt x="470371" y="1512993"/>
                  <a:pt x="470371" y="1199863"/>
                </a:cubicBezTo>
                <a:cubicBezTo>
                  <a:pt x="203200" y="1139681"/>
                  <a:pt x="0" y="895195"/>
                  <a:pt x="0" y="609335"/>
                </a:cubicBezTo>
                <a:cubicBezTo>
                  <a:pt x="0" y="270815"/>
                  <a:pt x="270933" y="0"/>
                  <a:pt x="60960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5" name="Google Shape;845;p14"/>
          <p:cNvSpPr/>
          <p:nvPr/>
        </p:nvSpPr>
        <p:spPr>
          <a:xfrm rot="-2700000">
            <a:off x="7485213" y="1397239"/>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6" name="Google Shape;846;p14"/>
          <p:cNvSpPr/>
          <p:nvPr/>
        </p:nvSpPr>
        <p:spPr>
          <a:xfrm rot="-2700000">
            <a:off x="7470771" y="4022349"/>
            <a:ext cx="751573"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47" name="Google Shape;847;p14"/>
          <p:cNvSpPr/>
          <p:nvPr/>
        </p:nvSpPr>
        <p:spPr>
          <a:xfrm rot="-2700000">
            <a:off x="8743485" y="2699403"/>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48" name="Google Shape;848;p14"/>
          <p:cNvGrpSpPr/>
          <p:nvPr/>
        </p:nvGrpSpPr>
        <p:grpSpPr>
          <a:xfrm>
            <a:off x="6436622" y="2924377"/>
            <a:ext cx="285750" cy="346075"/>
            <a:chOff x="9191626" y="2171701"/>
            <a:chExt cx="285750" cy="346075"/>
          </a:xfrm>
        </p:grpSpPr>
        <p:sp>
          <p:nvSpPr>
            <p:cNvPr id="849" name="Google Shape;849;p14"/>
            <p:cNvSpPr/>
            <p:nvPr/>
          </p:nvSpPr>
          <p:spPr>
            <a:xfrm>
              <a:off x="9258301" y="2224088"/>
              <a:ext cx="150813" cy="68263"/>
            </a:xfrm>
            <a:custGeom>
              <a:avLst/>
              <a:gdLst/>
              <a:ahLst/>
              <a:cxnLst/>
              <a:rect l="l" t="t" r="r" b="b"/>
              <a:pathLst>
                <a:path w="40" h="18" extrusionOk="0">
                  <a:moveTo>
                    <a:pt x="40" y="18"/>
                  </a:moveTo>
                  <a:cubicBezTo>
                    <a:pt x="39" y="8"/>
                    <a:pt x="30" y="0"/>
                    <a:pt x="20" y="0"/>
                  </a:cubicBezTo>
                  <a:cubicBezTo>
                    <a:pt x="10" y="0"/>
                    <a:pt x="1" y="8"/>
                    <a:pt x="0" y="18"/>
                  </a:cubicBezTo>
                  <a:lnTo>
                    <a:pt x="40" y="18"/>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14"/>
            <p:cNvSpPr/>
            <p:nvPr/>
          </p:nvSpPr>
          <p:spPr>
            <a:xfrm>
              <a:off x="9274176" y="2171701"/>
              <a:ext cx="22225" cy="60325"/>
            </a:xfrm>
            <a:custGeom>
              <a:avLst/>
              <a:gdLst/>
              <a:ahLst/>
              <a:cxnLst/>
              <a:rect l="l" t="t" r="r" b="b"/>
              <a:pathLst>
                <a:path w="6" h="16" extrusionOk="0">
                  <a:moveTo>
                    <a:pt x="0" y="0"/>
                  </a:moveTo>
                  <a:cubicBezTo>
                    <a:pt x="0" y="0"/>
                    <a:pt x="0" y="2"/>
                    <a:pt x="0" y="4"/>
                  </a:cubicBezTo>
                  <a:cubicBezTo>
                    <a:pt x="0" y="6"/>
                    <a:pt x="1" y="10"/>
                    <a:pt x="3" y="12"/>
                  </a:cubicBezTo>
                  <a:cubicBezTo>
                    <a:pt x="5" y="15"/>
                    <a:pt x="6" y="16"/>
                    <a:pt x="6"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14"/>
            <p:cNvSpPr/>
            <p:nvPr/>
          </p:nvSpPr>
          <p:spPr>
            <a:xfrm>
              <a:off x="9371013" y="2171701"/>
              <a:ext cx="23813" cy="60325"/>
            </a:xfrm>
            <a:custGeom>
              <a:avLst/>
              <a:gdLst/>
              <a:ahLst/>
              <a:cxnLst/>
              <a:rect l="l" t="t" r="r" b="b"/>
              <a:pathLst>
                <a:path w="6" h="16" extrusionOk="0">
                  <a:moveTo>
                    <a:pt x="6" y="0"/>
                  </a:moveTo>
                  <a:cubicBezTo>
                    <a:pt x="6" y="0"/>
                    <a:pt x="6" y="2"/>
                    <a:pt x="6" y="4"/>
                  </a:cubicBezTo>
                  <a:cubicBezTo>
                    <a:pt x="6" y="6"/>
                    <a:pt x="5" y="10"/>
                    <a:pt x="3" y="12"/>
                  </a:cubicBezTo>
                  <a:cubicBezTo>
                    <a:pt x="1" y="15"/>
                    <a:pt x="0" y="16"/>
                    <a:pt x="0" y="16"/>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14"/>
            <p:cNvSpPr/>
            <p:nvPr/>
          </p:nvSpPr>
          <p:spPr>
            <a:xfrm>
              <a:off x="9258301" y="2322513"/>
              <a:ext cx="150813" cy="195263"/>
            </a:xfrm>
            <a:custGeom>
              <a:avLst/>
              <a:gdLst/>
              <a:ahLst/>
              <a:cxnLst/>
              <a:rect l="l" t="t" r="r" b="b"/>
              <a:pathLst>
                <a:path w="40" h="52" extrusionOk="0">
                  <a:moveTo>
                    <a:pt x="0" y="0"/>
                  </a:moveTo>
                  <a:cubicBezTo>
                    <a:pt x="0" y="24"/>
                    <a:pt x="0" y="24"/>
                    <a:pt x="0" y="24"/>
                  </a:cubicBezTo>
                  <a:cubicBezTo>
                    <a:pt x="0" y="35"/>
                    <a:pt x="20" y="52"/>
                    <a:pt x="20" y="52"/>
                  </a:cubicBezTo>
                  <a:cubicBezTo>
                    <a:pt x="20" y="52"/>
                    <a:pt x="40" y="35"/>
                    <a:pt x="40" y="24"/>
                  </a:cubicBezTo>
                  <a:cubicBezTo>
                    <a:pt x="40" y="0"/>
                    <a:pt x="40" y="0"/>
                    <a:pt x="40" y="0"/>
                  </a:cubicBezTo>
                  <a:lnTo>
                    <a:pt x="0" y="0"/>
                  </a:lnTo>
                  <a:close/>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14"/>
            <p:cNvSpPr/>
            <p:nvPr/>
          </p:nvSpPr>
          <p:spPr>
            <a:xfrm>
              <a:off x="9191626" y="232251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854;p14"/>
            <p:cNvSpPr/>
            <p:nvPr/>
          </p:nvSpPr>
          <p:spPr>
            <a:xfrm>
              <a:off x="9191626" y="2366963"/>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p14"/>
            <p:cNvSpPr/>
            <p:nvPr/>
          </p:nvSpPr>
          <p:spPr>
            <a:xfrm>
              <a:off x="9191626" y="2413001"/>
              <a:ext cx="66675" cy="30163"/>
            </a:xfrm>
            <a:custGeom>
              <a:avLst/>
              <a:gdLst/>
              <a:ahLst/>
              <a:cxnLst/>
              <a:rect l="l" t="t" r="r" b="b"/>
              <a:pathLst>
                <a:path w="18" h="8" extrusionOk="0">
                  <a:moveTo>
                    <a:pt x="18" y="0"/>
                  </a:moveTo>
                  <a:cubicBezTo>
                    <a:pt x="18" y="0"/>
                    <a:pt x="16" y="0"/>
                    <a:pt x="13" y="0"/>
                  </a:cubicBezTo>
                  <a:cubicBezTo>
                    <a:pt x="10" y="0"/>
                    <a:pt x="6" y="2"/>
                    <a:pt x="4" y="4"/>
                  </a:cubicBezTo>
                  <a:cubicBezTo>
                    <a:pt x="2" y="6"/>
                    <a:pt x="0" y="8"/>
                    <a:pt x="0"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4"/>
            <p:cNvSpPr/>
            <p:nvPr/>
          </p:nvSpPr>
          <p:spPr>
            <a:xfrm>
              <a:off x="9409113" y="232251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4"/>
            <p:cNvSpPr/>
            <p:nvPr/>
          </p:nvSpPr>
          <p:spPr>
            <a:xfrm>
              <a:off x="9409113" y="2366963"/>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4"/>
            <p:cNvSpPr/>
            <p:nvPr/>
          </p:nvSpPr>
          <p:spPr>
            <a:xfrm>
              <a:off x="9409113" y="2413001"/>
              <a:ext cx="68263" cy="30163"/>
            </a:xfrm>
            <a:custGeom>
              <a:avLst/>
              <a:gdLst/>
              <a:ahLst/>
              <a:cxnLst/>
              <a:rect l="l" t="t" r="r" b="b"/>
              <a:pathLst>
                <a:path w="18" h="8" extrusionOk="0">
                  <a:moveTo>
                    <a:pt x="0" y="0"/>
                  </a:moveTo>
                  <a:cubicBezTo>
                    <a:pt x="0" y="0"/>
                    <a:pt x="2" y="0"/>
                    <a:pt x="5" y="0"/>
                  </a:cubicBezTo>
                  <a:cubicBezTo>
                    <a:pt x="8" y="0"/>
                    <a:pt x="12" y="2"/>
                    <a:pt x="14" y="4"/>
                  </a:cubicBezTo>
                  <a:cubicBezTo>
                    <a:pt x="16" y="6"/>
                    <a:pt x="18" y="8"/>
                    <a:pt x="18" y="8"/>
                  </a:cubicBezTo>
                </a:path>
              </a:pathLst>
            </a:custGeom>
            <a:noFill/>
            <a:ln w="1270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59" name="Google Shape;859;p14"/>
          <p:cNvPicPr preferRelativeResize="0"/>
          <p:nvPr/>
        </p:nvPicPr>
        <p:blipFill rotWithShape="1">
          <a:blip r:embed="rId4">
            <a:alphaModFix/>
          </a:blip>
          <a:srcRect/>
          <a:stretch/>
        </p:blipFill>
        <p:spPr>
          <a:xfrm>
            <a:off x="7725335" y="2681591"/>
            <a:ext cx="412214" cy="752415"/>
          </a:xfrm>
          <a:prstGeom prst="rect">
            <a:avLst/>
          </a:prstGeom>
          <a:noFill/>
          <a:ln>
            <a:noFill/>
          </a:ln>
        </p:spPr>
      </p:pic>
      <p:sp>
        <p:nvSpPr>
          <p:cNvPr id="860" name="Google Shape;860;p14"/>
          <p:cNvSpPr txBox="1"/>
          <p:nvPr/>
        </p:nvSpPr>
        <p:spPr>
          <a:xfrm>
            <a:off x="10025029" y="2734175"/>
            <a:ext cx="1806735"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chemeClr val="tx2">
                    <a:lumMod val="25000"/>
                  </a:schemeClr>
                </a:solidFill>
                <a:latin typeface="Arial"/>
                <a:ea typeface="Arial"/>
                <a:cs typeface="Arial"/>
                <a:sym typeface="Arial"/>
              </a:rPr>
              <a:t>Positive Audience Reception</a:t>
            </a:r>
            <a:endParaRPr sz="1800" b="1" dirty="0">
              <a:solidFill>
                <a:schemeClr val="tx2">
                  <a:lumMod val="25000"/>
                </a:schemeClr>
              </a:solidFill>
              <a:latin typeface="Arial"/>
              <a:ea typeface="Arial"/>
              <a:cs typeface="Arial"/>
              <a:sym typeface="Arial"/>
            </a:endParaRPr>
          </a:p>
        </p:txBody>
      </p:sp>
      <p:sp>
        <p:nvSpPr>
          <p:cNvPr id="861" name="Google Shape;861;p14"/>
          <p:cNvSpPr txBox="1"/>
          <p:nvPr/>
        </p:nvSpPr>
        <p:spPr>
          <a:xfrm>
            <a:off x="6855659" y="581324"/>
            <a:ext cx="2326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FF0000"/>
                </a:solidFill>
                <a:latin typeface="Arial"/>
                <a:ea typeface="Arial"/>
                <a:cs typeface="Arial"/>
                <a:sym typeface="Arial"/>
              </a:rPr>
              <a:t>Increased Brand Awareness</a:t>
            </a:r>
            <a:endParaRPr sz="1800" b="1" dirty="0">
              <a:solidFill>
                <a:srgbClr val="FF0000"/>
              </a:solidFill>
              <a:latin typeface="Arial"/>
              <a:ea typeface="Arial"/>
              <a:cs typeface="Arial"/>
              <a:sym typeface="Arial"/>
            </a:endParaRPr>
          </a:p>
        </p:txBody>
      </p:sp>
      <p:sp>
        <p:nvSpPr>
          <p:cNvPr id="862" name="Google Shape;862;p14"/>
          <p:cNvSpPr txBox="1"/>
          <p:nvPr/>
        </p:nvSpPr>
        <p:spPr>
          <a:xfrm>
            <a:off x="4143157" y="2808787"/>
            <a:ext cx="165938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9A2626"/>
                </a:solidFill>
                <a:latin typeface="Arial"/>
                <a:ea typeface="Arial"/>
                <a:cs typeface="Arial"/>
                <a:sym typeface="Arial"/>
              </a:rPr>
              <a:t>Subscriber Growth</a:t>
            </a:r>
            <a:endParaRPr sz="1800" b="1" dirty="0">
              <a:solidFill>
                <a:srgbClr val="9A2626"/>
              </a:solidFill>
              <a:latin typeface="Arial"/>
              <a:ea typeface="Arial"/>
              <a:cs typeface="Arial"/>
              <a:sym typeface="Arial"/>
            </a:endParaRPr>
          </a:p>
        </p:txBody>
      </p:sp>
      <p:sp>
        <p:nvSpPr>
          <p:cNvPr id="863" name="Google Shape;863;p14"/>
          <p:cNvSpPr txBox="1"/>
          <p:nvPr/>
        </p:nvSpPr>
        <p:spPr>
          <a:xfrm>
            <a:off x="7136746" y="5050269"/>
            <a:ext cx="1897868"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dirty="0">
                <a:solidFill>
                  <a:srgbClr val="171616"/>
                </a:solidFill>
                <a:latin typeface="Arial"/>
                <a:ea typeface="Arial"/>
                <a:cs typeface="Arial"/>
                <a:sym typeface="Arial"/>
              </a:rPr>
              <a:t>Industry Recognition</a:t>
            </a:r>
            <a:endParaRPr sz="1800" b="1" dirty="0">
              <a:solidFill>
                <a:srgbClr val="171616"/>
              </a:solidFill>
              <a:latin typeface="Arial"/>
              <a:ea typeface="Arial"/>
              <a:cs typeface="Arial"/>
              <a:sym typeface="Arial"/>
            </a:endParaRPr>
          </a:p>
        </p:txBody>
      </p:sp>
      <p:sp>
        <p:nvSpPr>
          <p:cNvPr id="864" name="Google Shape;864;p14"/>
          <p:cNvSpPr/>
          <p:nvPr/>
        </p:nvSpPr>
        <p:spPr>
          <a:xfrm rot="-2700000">
            <a:off x="6179337" y="2682012"/>
            <a:ext cx="755860" cy="751572"/>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867" name="Google Shape;867;p14" descr="Meeting"/>
          <p:cNvPicPr preferRelativeResize="0"/>
          <p:nvPr/>
        </p:nvPicPr>
        <p:blipFill rotWithShape="1">
          <a:blip r:embed="rId5">
            <a:alphaModFix/>
          </a:blip>
          <a:srcRect/>
          <a:stretch/>
        </p:blipFill>
        <p:spPr>
          <a:xfrm>
            <a:off x="8757900" y="2681591"/>
            <a:ext cx="716872" cy="716872"/>
          </a:xfrm>
          <a:prstGeom prst="rect">
            <a:avLst/>
          </a:prstGeom>
          <a:noFill/>
          <a:ln>
            <a:noFill/>
          </a:ln>
        </p:spPr>
      </p:pic>
      <p:pic>
        <p:nvPicPr>
          <p:cNvPr id="2" name="Google Shape;828;p13" descr="Bar graph with upward trend">
            <a:extLst>
              <a:ext uri="{FF2B5EF4-FFF2-40B4-BE49-F238E27FC236}">
                <a16:creationId xmlns:a16="http://schemas.microsoft.com/office/drawing/2014/main" id="{D8F2BBBA-439D-3B77-2C87-DC70ABC8391A}"/>
              </a:ext>
            </a:extLst>
          </p:cNvPr>
          <p:cNvPicPr preferRelativeResize="0"/>
          <p:nvPr/>
        </p:nvPicPr>
        <p:blipFill rotWithShape="1">
          <a:blip r:embed="rId6">
            <a:alphaModFix/>
          </a:blip>
          <a:srcRect/>
          <a:stretch/>
        </p:blipFill>
        <p:spPr>
          <a:xfrm>
            <a:off x="6253448" y="2784750"/>
            <a:ext cx="613976" cy="560767"/>
          </a:xfrm>
          <a:prstGeom prst="rect">
            <a:avLst/>
          </a:prstGeom>
          <a:noFill/>
          <a:ln>
            <a:noFill/>
          </a:ln>
        </p:spPr>
      </p:pic>
      <p:pic>
        <p:nvPicPr>
          <p:cNvPr id="4" name="Graphic 3" descr="Social network">
            <a:extLst>
              <a:ext uri="{FF2B5EF4-FFF2-40B4-BE49-F238E27FC236}">
                <a16:creationId xmlns:a16="http://schemas.microsoft.com/office/drawing/2014/main" id="{2AFB27E6-41EF-1C49-E302-F66AE5A5FB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4165" y="4001389"/>
            <a:ext cx="814861" cy="728262"/>
          </a:xfrm>
          <a:prstGeom prst="rect">
            <a:avLst/>
          </a:prstGeom>
        </p:spPr>
      </p:pic>
      <p:pic>
        <p:nvPicPr>
          <p:cNvPr id="6" name="Graphic 5" descr="Connections">
            <a:extLst>
              <a:ext uri="{FF2B5EF4-FFF2-40B4-BE49-F238E27FC236}">
                <a16:creationId xmlns:a16="http://schemas.microsoft.com/office/drawing/2014/main" id="{E9AF17B2-DB90-2221-AFB2-F7876662B3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5865" y="1395420"/>
            <a:ext cx="736366" cy="7363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A95C604F-D7A4-794D-9760-FD1F917B13BB}"/>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34BB27BE-517A-5363-99FD-A83F9868EADB}"/>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93E021B7-742E-9945-6232-6B5F0D984136}"/>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3CB737F0-C8E8-D27F-53AE-C0C9615EA03A}"/>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04BA14F3-713A-E354-86CC-1407ED266C68}"/>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1" i="0" dirty="0">
              <a:solidFill>
                <a:srgbClr val="F9F9F9"/>
              </a:solidFill>
              <a:effectLst/>
              <a:latin typeface="+mn-lt"/>
            </a:endParaRPr>
          </a:p>
          <a:p>
            <a:pPr marL="0" marR="0" lvl="0" indent="0" algn="l" rtl="0">
              <a:spcBef>
                <a:spcPts val="0"/>
              </a:spcBef>
              <a:spcAft>
                <a:spcPts val="0"/>
              </a:spcAft>
              <a:buNone/>
            </a:pPr>
            <a:r>
              <a:rPr lang="en-US" sz="1800" b="1" i="0" dirty="0">
                <a:solidFill>
                  <a:srgbClr val="F9F9F9"/>
                </a:solidFill>
                <a:effectLst/>
                <a:latin typeface="+mn-lt"/>
              </a:rPr>
              <a:t>Netflix's "Unlimited Entertainment" campaign successfully heightened brand awareness and strengthened Netflix's positioning as the premier streaming platform offering unparalleled entertainment options.</a:t>
            </a:r>
            <a:endParaRPr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8CC4116E-379D-F557-BC52-65D9CBA0C523}"/>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AEFC9CC1-A812-95A2-A901-161554C55559}"/>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DD8FF993-BDBF-E9E3-7B54-2466876ABAD7}"/>
              </a:ext>
            </a:extLst>
          </p:cNvPr>
          <p:cNvSpPr txBox="1"/>
          <p:nvPr/>
        </p:nvSpPr>
        <p:spPr>
          <a:xfrm>
            <a:off x="1630837" y="993680"/>
            <a:ext cx="506829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ea typeface="Arial"/>
                <a:cs typeface="Arial"/>
                <a:sym typeface="Arial"/>
              </a:rPr>
              <a:t>Increase Brand Awareness</a:t>
            </a:r>
            <a:endParaRPr sz="3600" b="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7254D440-9676-5F5F-7BD0-C2E5B811ABE2}"/>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The campaign contributed to a notable increase in subscriber growth, with a surge in new sign-ups and higher retention rates among existing subscribers. The personalized messaging and diverse content offerings resonated well with audiences, driving conversion and loyalty.</a:t>
            </a:r>
          </a:p>
        </p:txBody>
      </p:sp>
      <p:sp>
        <p:nvSpPr>
          <p:cNvPr id="3" name="Google Shape;969;p18">
            <a:extLst>
              <a:ext uri="{FF2B5EF4-FFF2-40B4-BE49-F238E27FC236}">
                <a16:creationId xmlns:a16="http://schemas.microsoft.com/office/drawing/2014/main" id="{90977163-D437-A37D-3836-96BC55A675FD}"/>
              </a:ext>
            </a:extLst>
          </p:cNvPr>
          <p:cNvSpPr txBox="1"/>
          <p:nvPr/>
        </p:nvSpPr>
        <p:spPr>
          <a:xfrm>
            <a:off x="6341515" y="3954742"/>
            <a:ext cx="441446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ea typeface="Arial"/>
                <a:cs typeface="Arial"/>
                <a:sym typeface="Arial"/>
              </a:rPr>
              <a:t>Subscriber Growth</a:t>
            </a:r>
            <a:endParaRPr sz="3600" b="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2E8A5C9A-9012-9ED2-AC8E-A8165F2250B3}"/>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2FAAD213-2A12-0525-A032-D01CB8D45A29}"/>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333750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2">
          <a:extLst>
            <a:ext uri="{FF2B5EF4-FFF2-40B4-BE49-F238E27FC236}">
              <a16:creationId xmlns:a16="http://schemas.microsoft.com/office/drawing/2014/main" id="{0DFBEC71-1166-2883-ADA2-630D53265E7A}"/>
            </a:ext>
          </a:extLst>
        </p:cNvPr>
        <p:cNvGrpSpPr/>
        <p:nvPr/>
      </p:nvGrpSpPr>
      <p:grpSpPr>
        <a:xfrm>
          <a:off x="0" y="0"/>
          <a:ext cx="0" cy="0"/>
          <a:chOff x="0" y="0"/>
          <a:chExt cx="0" cy="0"/>
        </a:xfrm>
      </p:grpSpPr>
      <p:pic>
        <p:nvPicPr>
          <p:cNvPr id="963" name="Google Shape;963;p18">
            <a:extLst>
              <a:ext uri="{FF2B5EF4-FFF2-40B4-BE49-F238E27FC236}">
                <a16:creationId xmlns:a16="http://schemas.microsoft.com/office/drawing/2014/main" id="{82CDBE70-E39E-6996-1A7C-0A00F31A460F}"/>
              </a:ext>
            </a:extLst>
          </p:cNvPr>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a:extLst>
              <a:ext uri="{FF2B5EF4-FFF2-40B4-BE49-F238E27FC236}">
                <a16:creationId xmlns:a16="http://schemas.microsoft.com/office/drawing/2014/main" id="{8CD1663D-BD91-C32D-7676-A67BA5BEB902}"/>
              </a:ext>
            </a:extLst>
          </p:cNvPr>
          <p:cNvPicPr preferRelativeResize="0"/>
          <p:nvPr/>
        </p:nvPicPr>
        <p:blipFill rotWithShape="1">
          <a:blip r:embed="rId4">
            <a:alphaModFix/>
          </a:blip>
          <a:srcRect t="31150" b="27831"/>
          <a:stretch/>
        </p:blipFill>
        <p:spPr>
          <a:xfrm>
            <a:off x="1168924" y="0"/>
            <a:ext cx="9956278" cy="6248401"/>
          </a:xfrm>
          <a:prstGeom prst="rect">
            <a:avLst/>
          </a:prstGeom>
          <a:noFill/>
          <a:ln>
            <a:noFill/>
          </a:ln>
        </p:spPr>
      </p:pic>
      <p:sp>
        <p:nvSpPr>
          <p:cNvPr id="965" name="Google Shape;965;p18">
            <a:extLst>
              <a:ext uri="{FF2B5EF4-FFF2-40B4-BE49-F238E27FC236}">
                <a16:creationId xmlns:a16="http://schemas.microsoft.com/office/drawing/2014/main" id="{406892D9-0421-50DD-88AE-BB36096824BB}"/>
              </a:ext>
            </a:extLst>
          </p:cNvPr>
          <p:cNvSpPr/>
          <p:nvPr/>
        </p:nvSpPr>
        <p:spPr>
          <a:xfrm>
            <a:off x="1168924" y="1"/>
            <a:ext cx="9956274"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a:extLst>
              <a:ext uri="{FF2B5EF4-FFF2-40B4-BE49-F238E27FC236}">
                <a16:creationId xmlns:a16="http://schemas.microsoft.com/office/drawing/2014/main" id="{EEDD5C62-9F82-11E8-10FF-0F3DA341B11B}"/>
              </a:ext>
            </a:extLst>
          </p:cNvPr>
          <p:cNvSpPr/>
          <p:nvPr/>
        </p:nvSpPr>
        <p:spPr>
          <a:xfrm>
            <a:off x="6427363" y="374595"/>
            <a:ext cx="5764637" cy="245713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1800" b="1" i="0" dirty="0">
              <a:solidFill>
                <a:srgbClr val="F9F9F9"/>
              </a:solidFill>
              <a:effectLst/>
              <a:latin typeface="+mn-lt"/>
            </a:endParaRPr>
          </a:p>
          <a:p>
            <a:pPr marL="0" marR="0" lvl="0" indent="0" algn="l" rtl="0">
              <a:spcBef>
                <a:spcPts val="0"/>
              </a:spcBef>
              <a:spcAft>
                <a:spcPts val="0"/>
              </a:spcAft>
              <a:buNone/>
            </a:pPr>
            <a:r>
              <a:rPr lang="en-US" sz="1800" b="1" i="0" dirty="0">
                <a:solidFill>
                  <a:srgbClr val="F9F9F9"/>
                </a:solidFill>
                <a:effectLst/>
                <a:latin typeface="+mn-lt"/>
              </a:rPr>
              <a:t>Audiences responded positively to the campaign, expressing enthusiasm and appreciation for Netflix's extensive content library and user-centric approach. Social media sentiment analysis indicated a high level of engagement and advocacy among viewers.</a:t>
            </a:r>
            <a:endParaRPr lang="en-US" sz="1800" b="1" dirty="0">
              <a:solidFill>
                <a:schemeClr val="lt1"/>
              </a:solidFill>
              <a:latin typeface="+mn-lt"/>
              <a:ea typeface="Arial"/>
              <a:cs typeface="Arial"/>
              <a:sym typeface="Arial"/>
            </a:endParaRPr>
          </a:p>
        </p:txBody>
      </p:sp>
      <p:sp>
        <p:nvSpPr>
          <p:cNvPr id="967" name="Google Shape;967;p18">
            <a:extLst>
              <a:ext uri="{FF2B5EF4-FFF2-40B4-BE49-F238E27FC236}">
                <a16:creationId xmlns:a16="http://schemas.microsoft.com/office/drawing/2014/main" id="{99A8B721-6CBD-4C2E-37BF-FFBBE0083E1A}"/>
              </a:ext>
            </a:extLst>
          </p:cNvPr>
          <p:cNvSpPr/>
          <p:nvPr/>
        </p:nvSpPr>
        <p:spPr>
          <a:xfrm>
            <a:off x="5820353" y="16596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a:extLst>
              <a:ext uri="{FF2B5EF4-FFF2-40B4-BE49-F238E27FC236}">
                <a16:creationId xmlns:a16="http://schemas.microsoft.com/office/drawing/2014/main" id="{BAA5E525-6B80-80EC-F4D6-CDF00DC60352}"/>
              </a:ext>
            </a:extLst>
          </p:cNvPr>
          <p:cNvSpPr/>
          <p:nvPr/>
        </p:nvSpPr>
        <p:spPr>
          <a:xfrm rot="-5400000">
            <a:off x="6028981" y="337937"/>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a:extLst>
              <a:ext uri="{FF2B5EF4-FFF2-40B4-BE49-F238E27FC236}">
                <a16:creationId xmlns:a16="http://schemas.microsoft.com/office/drawing/2014/main" id="{B0674E97-3B35-429C-C005-FEE9C25B329E}"/>
              </a:ext>
            </a:extLst>
          </p:cNvPr>
          <p:cNvSpPr txBox="1"/>
          <p:nvPr/>
        </p:nvSpPr>
        <p:spPr>
          <a:xfrm>
            <a:off x="1630837" y="993680"/>
            <a:ext cx="506829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ea typeface="Arial"/>
                <a:cs typeface="Arial"/>
                <a:sym typeface="Arial"/>
              </a:rPr>
              <a:t>Positive Audience Reception</a:t>
            </a:r>
            <a:endParaRPr sz="3600" b="1" dirty="0">
              <a:solidFill>
                <a:schemeClr val="lt1"/>
              </a:solidFill>
              <a:latin typeface="+mj-lt"/>
              <a:ea typeface="Arial"/>
              <a:cs typeface="Arial"/>
              <a:sym typeface="Arial"/>
            </a:endParaRPr>
          </a:p>
        </p:txBody>
      </p:sp>
      <p:sp>
        <p:nvSpPr>
          <p:cNvPr id="2" name="Google Shape;966;p18">
            <a:extLst>
              <a:ext uri="{FF2B5EF4-FFF2-40B4-BE49-F238E27FC236}">
                <a16:creationId xmlns:a16="http://schemas.microsoft.com/office/drawing/2014/main" id="{57FCDCC3-473B-E438-42FC-DF966DBF814C}"/>
              </a:ext>
            </a:extLst>
          </p:cNvPr>
          <p:cNvSpPr/>
          <p:nvPr/>
        </p:nvSpPr>
        <p:spPr>
          <a:xfrm>
            <a:off x="0" y="3295359"/>
            <a:ext cx="6156907" cy="221061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dirty="0">
                <a:solidFill>
                  <a:srgbClr val="F9F9F9"/>
                </a:solidFill>
                <a:effectLst/>
                <a:latin typeface="+mn-lt"/>
              </a:rPr>
              <a:t>Netflix's "Unlimited Entertainment" campaign garnered industry recognition and accolades for its innovative approach and impactful storytelling. The campaign set a benchmark for excellence in advertising within the streaming entertainment sector.</a:t>
            </a:r>
          </a:p>
        </p:txBody>
      </p:sp>
      <p:sp>
        <p:nvSpPr>
          <p:cNvPr id="3" name="Google Shape;969;p18">
            <a:extLst>
              <a:ext uri="{FF2B5EF4-FFF2-40B4-BE49-F238E27FC236}">
                <a16:creationId xmlns:a16="http://schemas.microsoft.com/office/drawing/2014/main" id="{97CF70EE-C84F-0920-4F60-928AB1B80587}"/>
              </a:ext>
            </a:extLst>
          </p:cNvPr>
          <p:cNvSpPr txBox="1"/>
          <p:nvPr/>
        </p:nvSpPr>
        <p:spPr>
          <a:xfrm>
            <a:off x="6341515" y="3954742"/>
            <a:ext cx="4414469"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dirty="0">
                <a:solidFill>
                  <a:schemeClr val="lt1"/>
                </a:solidFill>
                <a:latin typeface="+mj-lt"/>
                <a:ea typeface="Arial"/>
                <a:cs typeface="Arial"/>
                <a:sym typeface="Arial"/>
              </a:rPr>
              <a:t>Industry Recognition</a:t>
            </a:r>
            <a:endParaRPr sz="3600" b="1" dirty="0">
              <a:solidFill>
                <a:schemeClr val="lt1"/>
              </a:solidFill>
              <a:latin typeface="+mj-lt"/>
              <a:ea typeface="Arial"/>
              <a:cs typeface="Arial"/>
              <a:sym typeface="Arial"/>
            </a:endParaRPr>
          </a:p>
        </p:txBody>
      </p:sp>
      <p:sp>
        <p:nvSpPr>
          <p:cNvPr id="5" name="Google Shape;967;p18">
            <a:extLst>
              <a:ext uri="{FF2B5EF4-FFF2-40B4-BE49-F238E27FC236}">
                <a16:creationId xmlns:a16="http://schemas.microsoft.com/office/drawing/2014/main" id="{BF3FB66C-E4A6-20EA-9393-C0BE277973DF}"/>
              </a:ext>
            </a:extLst>
          </p:cNvPr>
          <p:cNvSpPr/>
          <p:nvPr/>
        </p:nvSpPr>
        <p:spPr>
          <a:xfrm>
            <a:off x="5784586" y="2956926"/>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68;p18">
            <a:extLst>
              <a:ext uri="{FF2B5EF4-FFF2-40B4-BE49-F238E27FC236}">
                <a16:creationId xmlns:a16="http://schemas.microsoft.com/office/drawing/2014/main" id="{9A5F24C7-B9BE-2634-0F4B-43557D8692AB}"/>
              </a:ext>
            </a:extLst>
          </p:cNvPr>
          <p:cNvSpPr/>
          <p:nvPr/>
        </p:nvSpPr>
        <p:spPr>
          <a:xfrm rot="5400000">
            <a:off x="5964443" y="3128895"/>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23752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0">
          <a:extLst>
            <a:ext uri="{FF2B5EF4-FFF2-40B4-BE49-F238E27FC236}">
              <a16:creationId xmlns:a16="http://schemas.microsoft.com/office/drawing/2014/main" id="{40F5B57D-BB13-7764-E68F-293F4492C54A}"/>
            </a:ext>
          </a:extLst>
        </p:cNvPr>
        <p:cNvGrpSpPr/>
        <p:nvPr/>
      </p:nvGrpSpPr>
      <p:grpSpPr>
        <a:xfrm>
          <a:off x="0" y="0"/>
          <a:ext cx="0" cy="0"/>
          <a:chOff x="0" y="0"/>
          <a:chExt cx="0" cy="0"/>
        </a:xfrm>
      </p:grpSpPr>
      <p:grpSp>
        <p:nvGrpSpPr>
          <p:cNvPr id="2" name="Google Shape;108;p1">
            <a:extLst>
              <a:ext uri="{FF2B5EF4-FFF2-40B4-BE49-F238E27FC236}">
                <a16:creationId xmlns:a16="http://schemas.microsoft.com/office/drawing/2014/main" id="{5DAB3B37-745E-EA32-3B7E-CF6BD9C59C20}"/>
              </a:ext>
            </a:extLst>
          </p:cNvPr>
          <p:cNvGrpSpPr/>
          <p:nvPr/>
        </p:nvGrpSpPr>
        <p:grpSpPr>
          <a:xfrm>
            <a:off x="2683497" y="2252706"/>
            <a:ext cx="6825006" cy="1100880"/>
            <a:chOff x="3283107" y="2671620"/>
            <a:chExt cx="5622870" cy="1513045"/>
          </a:xfrm>
        </p:grpSpPr>
        <p:sp>
          <p:nvSpPr>
            <p:cNvPr id="3" name="Google Shape;109;p1">
              <a:extLst>
                <a:ext uri="{FF2B5EF4-FFF2-40B4-BE49-F238E27FC236}">
                  <a16:creationId xmlns:a16="http://schemas.microsoft.com/office/drawing/2014/main" id="{3531C46C-1ECD-B4B5-BF4B-3E5DCDA718C1}"/>
                </a:ext>
              </a:extLst>
            </p:cNvPr>
            <p:cNvSpPr/>
            <p:nvPr/>
          </p:nvSpPr>
          <p:spPr>
            <a:xfrm>
              <a:off x="3283107" y="2671976"/>
              <a:ext cx="769710" cy="1512689"/>
            </a:xfrm>
            <a:custGeom>
              <a:avLst/>
              <a:gdLst/>
              <a:ahLst/>
              <a:cxnLst/>
              <a:rect l="l" t="t" r="r" b="b"/>
              <a:pathLst>
                <a:path w="769710" h="1512689" extrusionOk="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10;p1">
              <a:extLst>
                <a:ext uri="{FF2B5EF4-FFF2-40B4-BE49-F238E27FC236}">
                  <a16:creationId xmlns:a16="http://schemas.microsoft.com/office/drawing/2014/main" id="{0AB43920-3308-D41D-0072-A73E31696430}"/>
                </a:ext>
              </a:extLst>
            </p:cNvPr>
            <p:cNvSpPr/>
            <p:nvPr/>
          </p:nvSpPr>
          <p:spPr>
            <a:xfrm>
              <a:off x="8047056" y="2671971"/>
              <a:ext cx="858921" cy="1512047"/>
            </a:xfrm>
            <a:custGeom>
              <a:avLst/>
              <a:gdLst/>
              <a:ahLst/>
              <a:cxnLst/>
              <a:rect l="l" t="t" r="r" b="b"/>
              <a:pathLst>
                <a:path w="858921" h="1512047" extrusionOk="0">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11;p1">
              <a:extLst>
                <a:ext uri="{FF2B5EF4-FFF2-40B4-BE49-F238E27FC236}">
                  <a16:creationId xmlns:a16="http://schemas.microsoft.com/office/drawing/2014/main" id="{BE4F098C-FFE4-EFBE-94AE-D82E5E97D8C9}"/>
                </a:ext>
              </a:extLst>
            </p:cNvPr>
            <p:cNvSpPr/>
            <p:nvPr/>
          </p:nvSpPr>
          <p:spPr>
            <a:xfrm>
              <a:off x="4281328" y="2671767"/>
              <a:ext cx="653651" cy="1396785"/>
            </a:xfrm>
            <a:custGeom>
              <a:avLst/>
              <a:gdLst/>
              <a:ahLst/>
              <a:cxnLst/>
              <a:rect l="l" t="t" r="r" b="b"/>
              <a:pathLst>
                <a:path w="653651" h="1396785" extrusionOk="0">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12;p1">
              <a:extLst>
                <a:ext uri="{FF2B5EF4-FFF2-40B4-BE49-F238E27FC236}">
                  <a16:creationId xmlns:a16="http://schemas.microsoft.com/office/drawing/2014/main" id="{75D29626-B06C-005C-4F27-243C251BCE6A}"/>
                </a:ext>
              </a:extLst>
            </p:cNvPr>
            <p:cNvSpPr/>
            <p:nvPr/>
          </p:nvSpPr>
          <p:spPr>
            <a:xfrm>
              <a:off x="5974096" y="2671766"/>
              <a:ext cx="663375" cy="1317013"/>
            </a:xfrm>
            <a:custGeom>
              <a:avLst/>
              <a:gdLst/>
              <a:ahLst/>
              <a:cxnLst/>
              <a:rect l="l" t="t" r="r" b="b"/>
              <a:pathLst>
                <a:path w="663375" h="1317013" extrusionOk="0">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3;p1">
              <a:extLst>
                <a:ext uri="{FF2B5EF4-FFF2-40B4-BE49-F238E27FC236}">
                  <a16:creationId xmlns:a16="http://schemas.microsoft.com/office/drawing/2014/main" id="{6A155B3F-38E4-E6A7-6320-45E0EA43A480}"/>
                </a:ext>
              </a:extLst>
            </p:cNvPr>
            <p:cNvSpPr/>
            <p:nvPr/>
          </p:nvSpPr>
          <p:spPr>
            <a:xfrm>
              <a:off x="5089957" y="2671841"/>
              <a:ext cx="734852" cy="1330420"/>
            </a:xfrm>
            <a:custGeom>
              <a:avLst/>
              <a:gdLst/>
              <a:ahLst/>
              <a:cxnLst/>
              <a:rect l="l" t="t" r="r" b="b"/>
              <a:pathLst>
                <a:path w="734852" h="1330420" extrusionOk="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4;p1">
              <a:extLst>
                <a:ext uri="{FF2B5EF4-FFF2-40B4-BE49-F238E27FC236}">
                  <a16:creationId xmlns:a16="http://schemas.microsoft.com/office/drawing/2014/main" id="{A999C5FE-AB73-E0AB-1727-D13A45EA2EE7}"/>
                </a:ext>
              </a:extLst>
            </p:cNvPr>
            <p:cNvSpPr/>
            <p:nvPr/>
          </p:nvSpPr>
          <p:spPr>
            <a:xfrm>
              <a:off x="6790332" y="2671693"/>
              <a:ext cx="648400" cy="1359913"/>
            </a:xfrm>
            <a:custGeom>
              <a:avLst/>
              <a:gdLst/>
              <a:ahLst/>
              <a:cxnLst/>
              <a:rect l="l" t="t" r="r" b="b"/>
              <a:pathLst>
                <a:path w="648400" h="1359913" extrusionOk="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5;p1">
              <a:extLst>
                <a:ext uri="{FF2B5EF4-FFF2-40B4-BE49-F238E27FC236}">
                  <a16:creationId xmlns:a16="http://schemas.microsoft.com/office/drawing/2014/main" id="{3FEABD96-A929-0E68-D236-F03A0EB337CE}"/>
                </a:ext>
              </a:extLst>
            </p:cNvPr>
            <p:cNvSpPr/>
            <p:nvPr/>
          </p:nvSpPr>
          <p:spPr>
            <a:xfrm>
              <a:off x="7629214" y="2671620"/>
              <a:ext cx="236304" cy="1392345"/>
            </a:xfrm>
            <a:custGeom>
              <a:avLst/>
              <a:gdLst/>
              <a:ahLst/>
              <a:cxnLst/>
              <a:rect l="l" t="t" r="r" b="b"/>
              <a:pathLst>
                <a:path w="236304" h="1392345" extrusionOk="0">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 name="TextBox 10">
            <a:extLst>
              <a:ext uri="{FF2B5EF4-FFF2-40B4-BE49-F238E27FC236}">
                <a16:creationId xmlns:a16="http://schemas.microsoft.com/office/drawing/2014/main" id="{7388D7E4-4161-0CC1-BA94-890035E880C7}"/>
              </a:ext>
            </a:extLst>
          </p:cNvPr>
          <p:cNvSpPr txBox="1"/>
          <p:nvPr/>
        </p:nvSpPr>
        <p:spPr>
          <a:xfrm>
            <a:off x="5444510" y="1226885"/>
            <a:ext cx="1152152" cy="584775"/>
          </a:xfrm>
          <a:prstGeom prst="rect">
            <a:avLst/>
          </a:prstGeom>
          <a:noFill/>
        </p:spPr>
        <p:txBody>
          <a:bodyPr wrap="square" rtlCol="0">
            <a:spAutoFit/>
          </a:bodyPr>
          <a:lstStyle/>
          <a:p>
            <a:r>
              <a:rPr lang="en-IN" sz="3200" b="1" dirty="0">
                <a:solidFill>
                  <a:schemeClr val="bg1"/>
                </a:solidFill>
              </a:rPr>
              <a:t>How</a:t>
            </a:r>
          </a:p>
        </p:txBody>
      </p:sp>
      <p:sp>
        <p:nvSpPr>
          <p:cNvPr id="12" name="TextBox 11">
            <a:extLst>
              <a:ext uri="{FF2B5EF4-FFF2-40B4-BE49-F238E27FC236}">
                <a16:creationId xmlns:a16="http://schemas.microsoft.com/office/drawing/2014/main" id="{7D260761-4742-2B1F-053B-628FEB4483B8}"/>
              </a:ext>
            </a:extLst>
          </p:cNvPr>
          <p:cNvSpPr txBox="1"/>
          <p:nvPr/>
        </p:nvSpPr>
        <p:spPr>
          <a:xfrm>
            <a:off x="2809189" y="3844521"/>
            <a:ext cx="6825005" cy="1077218"/>
          </a:xfrm>
          <a:prstGeom prst="rect">
            <a:avLst/>
          </a:prstGeom>
          <a:noFill/>
        </p:spPr>
        <p:txBody>
          <a:bodyPr wrap="square" rtlCol="0">
            <a:spAutoFit/>
          </a:bodyPr>
          <a:lstStyle/>
          <a:p>
            <a:pPr algn="ctr"/>
            <a:r>
              <a:rPr lang="en-US" sz="3200" b="1" dirty="0">
                <a:solidFill>
                  <a:schemeClr val="bg1"/>
                </a:solidFill>
              </a:rPr>
              <a:t>Interacts with its audience on different social media platforms ?</a:t>
            </a:r>
            <a:endParaRPr lang="en-IN" sz="3200" b="1" dirty="0">
              <a:solidFill>
                <a:schemeClr val="bg1"/>
              </a:solidFill>
            </a:endParaRPr>
          </a:p>
        </p:txBody>
      </p:sp>
    </p:spTree>
    <p:extLst>
      <p:ext uri="{BB962C8B-B14F-4D97-AF65-F5344CB8AC3E}">
        <p14:creationId xmlns:p14="http://schemas.microsoft.com/office/powerpoint/2010/main" val="390944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
        <p:cNvGrpSpPr/>
        <p:nvPr/>
      </p:nvGrpSpPr>
      <p:grpSpPr>
        <a:xfrm>
          <a:off x="0" y="0"/>
          <a:ext cx="0" cy="0"/>
          <a:chOff x="0" y="0"/>
          <a:chExt cx="0" cy="0"/>
        </a:xfrm>
      </p:grpSpPr>
      <p:pic>
        <p:nvPicPr>
          <p:cNvPr id="123" name="Google Shape;123;p2" descr="A group of people walking&#10;&#10;Description automatically generated with medium confidence"/>
          <p:cNvPicPr preferRelativeResize="0">
            <a:picLocks noGrp="1"/>
          </p:cNvPicPr>
          <p:nvPr>
            <p:ph type="pic" idx="2"/>
          </p:nvPr>
        </p:nvPicPr>
        <p:blipFill rotWithShape="1">
          <a:blip r:embed="rId3">
            <a:alphaModFix/>
          </a:blip>
          <a:srcRect l="730" r="730"/>
          <a:stretch/>
        </p:blipFill>
        <p:spPr>
          <a:xfrm>
            <a:off x="6697140" y="2049138"/>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4" name="Google Shape;124;p2" descr="Text&#10;&#10;Description automatically generated with low confidence"/>
          <p:cNvPicPr preferRelativeResize="0">
            <a:picLocks noGrp="1"/>
          </p:cNvPicPr>
          <p:nvPr>
            <p:ph type="pic" idx="4"/>
          </p:nvPr>
        </p:nvPicPr>
        <p:blipFill rotWithShape="1">
          <a:blip r:embed="rId4">
            <a:alphaModFix/>
          </a:blip>
          <a:srcRect l="6028" r="6029"/>
          <a:stretch/>
        </p:blipFill>
        <p:spPr>
          <a:xfrm>
            <a:off x="3459381" y="2072466"/>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5" name="Google Shape;125;p2" descr="Text&#10;&#10;Description automatically generated"/>
          <p:cNvPicPr preferRelativeResize="0">
            <a:picLocks noGrp="1"/>
          </p:cNvPicPr>
          <p:nvPr>
            <p:ph type="pic" idx="5"/>
          </p:nvPr>
        </p:nvPicPr>
        <p:blipFill rotWithShape="1">
          <a:blip r:embed="rId5">
            <a:alphaModFix/>
          </a:blip>
          <a:srcRect l="730" r="730"/>
          <a:stretch/>
        </p:blipFill>
        <p:spPr>
          <a:xfrm>
            <a:off x="6697140" y="4208905"/>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6" name="Google Shape;126;p2" descr="A group of people in a field&#10;&#10;Description automatically generated with low confidence"/>
          <p:cNvPicPr preferRelativeResize="0">
            <a:picLocks noGrp="1"/>
          </p:cNvPicPr>
          <p:nvPr>
            <p:ph type="pic" idx="6"/>
          </p:nvPr>
        </p:nvPicPr>
        <p:blipFill rotWithShape="1">
          <a:blip r:embed="rId6">
            <a:alphaModFix/>
          </a:blip>
          <a:srcRect l="3818" r="3817"/>
          <a:stretch/>
        </p:blipFill>
        <p:spPr>
          <a:xfrm>
            <a:off x="9802398" y="2072466"/>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7" name="Google Shape;127;p2" descr="Graphical user interface, website&#10;&#10;Description automatically generated"/>
          <p:cNvPicPr preferRelativeResize="0">
            <a:picLocks noGrp="1"/>
          </p:cNvPicPr>
          <p:nvPr>
            <p:ph type="pic" idx="7"/>
          </p:nvPr>
        </p:nvPicPr>
        <p:blipFill rotWithShape="1">
          <a:blip r:embed="rId7">
            <a:alphaModFix/>
          </a:blip>
          <a:srcRect l="730" r="730"/>
          <a:stretch/>
        </p:blipFill>
        <p:spPr>
          <a:xfrm>
            <a:off x="345443" y="4103597"/>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8" name="Google Shape;128;p2" descr="A picture containing text, water, outdoor&#10;&#10;Description automatically generated"/>
          <p:cNvPicPr preferRelativeResize="0">
            <a:picLocks noGrp="1"/>
          </p:cNvPicPr>
          <p:nvPr>
            <p:ph type="pic" idx="8"/>
          </p:nvPr>
        </p:nvPicPr>
        <p:blipFill rotWithShape="1">
          <a:blip r:embed="rId8">
            <a:alphaModFix/>
          </a:blip>
          <a:srcRect t="2250" b="2249"/>
          <a:stretch/>
        </p:blipFill>
        <p:spPr>
          <a:xfrm>
            <a:off x="3416565" y="4103597"/>
            <a:ext cx="2285908" cy="1411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9" name="Google Shape;129;p2" descr="A person wearing sunglasses and a suit&#10;&#10;Description automatically generated with medium confidence"/>
          <p:cNvPicPr preferRelativeResize="0">
            <a:picLocks noGrp="1"/>
          </p:cNvPicPr>
          <p:nvPr>
            <p:ph type="pic" idx="9"/>
          </p:nvPr>
        </p:nvPicPr>
        <p:blipFill rotWithShape="1">
          <a:blip r:embed="rId9">
            <a:alphaModFix/>
          </a:blip>
          <a:srcRect t="7095" b="7095"/>
          <a:stretch/>
        </p:blipFill>
        <p:spPr>
          <a:xfrm>
            <a:off x="9802398" y="4191810"/>
            <a:ext cx="2285908" cy="130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0" name="Google Shape;130;p2" descr="A group of people on a stage&#10;&#10;Description automatically generated"/>
          <p:cNvPicPr preferRelativeResize="0">
            <a:picLocks noGrp="1"/>
          </p:cNvPicPr>
          <p:nvPr>
            <p:ph type="pic" idx="13"/>
          </p:nvPr>
        </p:nvPicPr>
        <p:blipFill>
          <a:blip r:embed="rId10">
            <a:alphaModFix/>
          </a:blip>
          <a:stretch>
            <a:fillRect/>
          </a:stretch>
        </p:blipFill>
        <p:spPr>
          <a:xfrm>
            <a:off x="412636" y="2041214"/>
            <a:ext cx="2151544" cy="1321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1" name="Google Shape;131;p2"/>
          <p:cNvSpPr txBox="1"/>
          <p:nvPr/>
        </p:nvSpPr>
        <p:spPr>
          <a:xfrm>
            <a:off x="248624" y="270700"/>
            <a:ext cx="11839681"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IN" sz="1800" b="1" dirty="0">
                <a:solidFill>
                  <a:srgbClr val="EDEDED"/>
                </a:solidFill>
                <a:latin typeface="Arial"/>
                <a:ea typeface="Arial"/>
                <a:cs typeface="Arial"/>
                <a:sym typeface="Arial"/>
              </a:rPr>
              <a:t>Have you ever wondered how Netflix customizes the content you watch and capitalizes the </a:t>
            </a:r>
            <a:r>
              <a:rPr lang="en-IN" sz="1800" b="1" dirty="0">
                <a:solidFill>
                  <a:srgbClr val="EDEDED"/>
                </a:solidFill>
              </a:rPr>
              <a:t>audience</a:t>
            </a:r>
            <a:r>
              <a:rPr lang="en-IN" sz="1800" b="1" dirty="0">
                <a:solidFill>
                  <a:srgbClr val="EDEDED"/>
                </a:solidFill>
                <a:latin typeface="Arial"/>
                <a:ea typeface="Arial"/>
                <a:cs typeface="Arial"/>
                <a:sym typeface="Arial"/>
              </a:rPr>
              <a:t>?   In this presentation, we will analyse the </a:t>
            </a:r>
            <a:r>
              <a:rPr lang="en-IN" sz="1800" b="1" dirty="0">
                <a:solidFill>
                  <a:srgbClr val="EDEDED"/>
                </a:solidFill>
              </a:rPr>
              <a:t>advertising strategy, </a:t>
            </a:r>
            <a:r>
              <a:rPr lang="en-IN" sz="1800" b="1" dirty="0">
                <a:solidFill>
                  <a:srgbClr val="EDEDED"/>
                </a:solidFill>
                <a:latin typeface="Arial"/>
                <a:ea typeface="Arial"/>
                <a:cs typeface="Arial"/>
                <a:sym typeface="Arial"/>
              </a:rPr>
              <a:t>marketing efforts, customer</a:t>
            </a:r>
            <a:r>
              <a:rPr lang="en-IN" sz="1800" b="1" dirty="0">
                <a:solidFill>
                  <a:srgbClr val="EDEDED"/>
                </a:solidFill>
              </a:rPr>
              <a:t> </a:t>
            </a:r>
            <a:r>
              <a:rPr lang="en-IN" sz="1800" b="1" dirty="0">
                <a:solidFill>
                  <a:srgbClr val="EDEDED"/>
                </a:solidFill>
                <a:latin typeface="Arial"/>
                <a:ea typeface="Arial"/>
                <a:cs typeface="Arial"/>
                <a:sym typeface="Arial"/>
              </a:rPr>
              <a:t>interactions, and other methods employed by Netflix. </a:t>
            </a:r>
            <a:endParaRPr dirty="0"/>
          </a:p>
          <a:p>
            <a:pPr marL="0" marR="0" lvl="0" indent="0" algn="l" rtl="0">
              <a:lnSpc>
                <a:spcPct val="130000"/>
              </a:lnSpc>
              <a:spcBef>
                <a:spcPts val="0"/>
              </a:spcBef>
              <a:spcAft>
                <a:spcPts val="0"/>
              </a:spcAft>
              <a:buNone/>
            </a:pPr>
            <a:r>
              <a:rPr lang="en-IN" sz="1800" b="1" dirty="0">
                <a:solidFill>
                  <a:srgbClr val="EDEDED"/>
                </a:solidFill>
                <a:latin typeface="Arial"/>
                <a:ea typeface="Arial"/>
                <a:cs typeface="Arial"/>
                <a:sym typeface="Arial"/>
              </a:rPr>
              <a:t>So let's get right into it. </a:t>
            </a:r>
            <a:endParaRPr sz="1800" b="1" dirty="0">
              <a:solidFill>
                <a:srgbClr val="EDEDED"/>
              </a:solidFill>
              <a:latin typeface="Arial"/>
              <a:ea typeface="Arial"/>
              <a:cs typeface="Arial"/>
              <a:sym typeface="Arial"/>
            </a:endParaRPr>
          </a:p>
        </p:txBody>
      </p:sp>
      <p:pic>
        <p:nvPicPr>
          <p:cNvPr id="132" name="Google Shape;132;p2"/>
          <p:cNvPicPr preferRelativeResize="0"/>
          <p:nvPr/>
        </p:nvPicPr>
        <p:blipFill rotWithShape="1">
          <a:blip r:embed="rId11">
            <a:alphaModFix/>
          </a:blip>
          <a:srcRect/>
          <a:stretch/>
        </p:blipFill>
        <p:spPr>
          <a:xfrm>
            <a:off x="0" y="5954775"/>
            <a:ext cx="12192000" cy="8973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18">
          <a:extLst>
            <a:ext uri="{FF2B5EF4-FFF2-40B4-BE49-F238E27FC236}">
              <a16:creationId xmlns:a16="http://schemas.microsoft.com/office/drawing/2014/main" id="{49E8998B-85F2-7FDA-4635-BFFF304328DB}"/>
            </a:ext>
          </a:extLst>
        </p:cNvPr>
        <p:cNvGrpSpPr/>
        <p:nvPr/>
      </p:nvGrpSpPr>
      <p:grpSpPr>
        <a:xfrm>
          <a:off x="0" y="0"/>
          <a:ext cx="0" cy="0"/>
          <a:chOff x="0" y="0"/>
          <a:chExt cx="0" cy="0"/>
        </a:xfrm>
      </p:grpSpPr>
      <p:pic>
        <p:nvPicPr>
          <p:cNvPr id="1026" name="Picture 2" descr="Every Netflix Billboard on Sunset Boulevard — Ever - Netflix Tudum">
            <a:extLst>
              <a:ext uri="{FF2B5EF4-FFF2-40B4-BE49-F238E27FC236}">
                <a16:creationId xmlns:a16="http://schemas.microsoft.com/office/drawing/2014/main" id="{B9F46640-C5B0-15B4-AA85-C03EC823F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087" y="4405878"/>
            <a:ext cx="5495841" cy="192393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1028" name="Picture 4" descr="Netflix's Winning Social Media Strategy: A Deep Dive">
            <a:extLst>
              <a:ext uri="{FF2B5EF4-FFF2-40B4-BE49-F238E27FC236}">
                <a16:creationId xmlns:a16="http://schemas.microsoft.com/office/drawing/2014/main" id="{876AF13C-14A9-2B3C-F07E-0B8E785C2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9096" y="969751"/>
            <a:ext cx="3288133" cy="2908519"/>
          </a:xfrm>
          <a:prstGeom prst="roundRect">
            <a:avLst>
              <a:gd name="adj" fmla="val 11111"/>
            </a:avLst>
          </a:prstGeom>
          <a:ln w="9525" cap="rnd">
            <a:solidFill>
              <a:schemeClr val="bg2">
                <a:lumMod val="5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2" name="Google Shape;955;p17">
            <a:extLst>
              <a:ext uri="{FF2B5EF4-FFF2-40B4-BE49-F238E27FC236}">
                <a16:creationId xmlns:a16="http://schemas.microsoft.com/office/drawing/2014/main" id="{F9061DDE-5F64-E714-5A4F-E38208B2EC9C}"/>
              </a:ext>
            </a:extLst>
          </p:cNvPr>
          <p:cNvPicPr preferRelativeResize="0"/>
          <p:nvPr/>
        </p:nvPicPr>
        <p:blipFill rotWithShape="1">
          <a:blip r:embed="rId5">
            <a:alphaModFix/>
          </a:blip>
          <a:srcRect/>
          <a:stretch/>
        </p:blipFill>
        <p:spPr>
          <a:xfrm>
            <a:off x="510594" y="2535321"/>
            <a:ext cx="3103626" cy="2832523"/>
          </a:xfrm>
          <a:prstGeom prst="roundRect">
            <a:avLst>
              <a:gd name="adj" fmla="val 11111"/>
            </a:avLst>
          </a:prstGeom>
          <a:ln w="19050" cap="rnd">
            <a:solidFill>
              <a:schemeClr val="tx1"/>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a:extLst>
              <a:ext uri="{FF2B5EF4-FFF2-40B4-BE49-F238E27FC236}">
                <a16:creationId xmlns:a16="http://schemas.microsoft.com/office/drawing/2014/main" id="{AB4D2F27-4138-FB0D-CE93-1479B40C7149}"/>
              </a:ext>
            </a:extLst>
          </p:cNvPr>
          <p:cNvPicPr>
            <a:picLocks noChangeAspect="1"/>
          </p:cNvPicPr>
          <p:nvPr/>
        </p:nvPicPr>
        <p:blipFill>
          <a:blip r:embed="rId6"/>
          <a:stretch>
            <a:fillRect/>
          </a:stretch>
        </p:blipFill>
        <p:spPr>
          <a:xfrm>
            <a:off x="2243072" y="400795"/>
            <a:ext cx="5879524" cy="1745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Google Shape;963;p18">
            <a:extLst>
              <a:ext uri="{FF2B5EF4-FFF2-40B4-BE49-F238E27FC236}">
                <a16:creationId xmlns:a16="http://schemas.microsoft.com/office/drawing/2014/main" id="{D9C4613C-9F63-7D58-1149-3BEDBDF0916C}"/>
              </a:ext>
            </a:extLst>
          </p:cNvPr>
          <p:cNvPicPr preferRelativeResize="0"/>
          <p:nvPr/>
        </p:nvPicPr>
        <p:blipFill rotWithShape="1">
          <a:blip r:embed="rId7">
            <a:alphaModFix/>
          </a:blip>
          <a:srcRect/>
          <a:stretch/>
        </p:blipFill>
        <p:spPr>
          <a:xfrm>
            <a:off x="-1" y="5956301"/>
            <a:ext cx="12192001" cy="901700"/>
          </a:xfrm>
          <a:prstGeom prst="rect">
            <a:avLst/>
          </a:prstGeom>
          <a:noFill/>
          <a:ln>
            <a:noFill/>
          </a:ln>
        </p:spPr>
      </p:pic>
      <p:sp>
        <p:nvSpPr>
          <p:cNvPr id="9" name="TextBox 8">
            <a:extLst>
              <a:ext uri="{FF2B5EF4-FFF2-40B4-BE49-F238E27FC236}">
                <a16:creationId xmlns:a16="http://schemas.microsoft.com/office/drawing/2014/main" id="{1EDCDCB5-565C-0302-B8DF-58FF5E72AEC8}"/>
              </a:ext>
            </a:extLst>
          </p:cNvPr>
          <p:cNvSpPr txBox="1"/>
          <p:nvPr/>
        </p:nvSpPr>
        <p:spPr>
          <a:xfrm>
            <a:off x="8860288" y="235802"/>
            <a:ext cx="3620799" cy="584775"/>
          </a:xfrm>
          <a:prstGeom prst="rect">
            <a:avLst/>
          </a:prstGeom>
          <a:noFill/>
        </p:spPr>
        <p:txBody>
          <a:bodyPr wrap="square" rtlCol="0">
            <a:spAutoFit/>
          </a:bodyPr>
          <a:lstStyle/>
          <a:p>
            <a:r>
              <a:rPr lang="en-IN" sz="1600" b="1" dirty="0">
                <a:solidFill>
                  <a:schemeClr val="bg1"/>
                </a:solidFill>
              </a:rPr>
              <a:t>Twitter Admin retweeted the audience’s tweets.</a:t>
            </a:r>
          </a:p>
        </p:txBody>
      </p:sp>
      <p:sp>
        <p:nvSpPr>
          <p:cNvPr id="10" name="TextBox 9">
            <a:extLst>
              <a:ext uri="{FF2B5EF4-FFF2-40B4-BE49-F238E27FC236}">
                <a16:creationId xmlns:a16="http://schemas.microsoft.com/office/drawing/2014/main" id="{4C36628F-40B6-E953-1052-493C9DCF457E}"/>
              </a:ext>
            </a:extLst>
          </p:cNvPr>
          <p:cNvSpPr txBox="1"/>
          <p:nvPr/>
        </p:nvSpPr>
        <p:spPr>
          <a:xfrm>
            <a:off x="303705" y="5753875"/>
            <a:ext cx="3359991" cy="584775"/>
          </a:xfrm>
          <a:prstGeom prst="rect">
            <a:avLst/>
          </a:prstGeom>
          <a:noFill/>
        </p:spPr>
        <p:txBody>
          <a:bodyPr wrap="square" rtlCol="0">
            <a:spAutoFit/>
          </a:bodyPr>
          <a:lstStyle/>
          <a:p>
            <a:r>
              <a:rPr lang="en-IN" sz="1600" b="1" dirty="0">
                <a:solidFill>
                  <a:schemeClr val="bg1"/>
                </a:solidFill>
              </a:rPr>
              <a:t>Twitter Admin interacts with the audience on Twitter.</a:t>
            </a:r>
          </a:p>
        </p:txBody>
      </p:sp>
      <p:sp>
        <p:nvSpPr>
          <p:cNvPr id="11" name="TextBox 10">
            <a:extLst>
              <a:ext uri="{FF2B5EF4-FFF2-40B4-BE49-F238E27FC236}">
                <a16:creationId xmlns:a16="http://schemas.microsoft.com/office/drawing/2014/main" id="{DB65AC35-AB6D-4419-57F0-394E1F4A1770}"/>
              </a:ext>
            </a:extLst>
          </p:cNvPr>
          <p:cNvSpPr txBox="1"/>
          <p:nvPr/>
        </p:nvSpPr>
        <p:spPr>
          <a:xfrm>
            <a:off x="9750166" y="4531649"/>
            <a:ext cx="2441833" cy="1323439"/>
          </a:xfrm>
          <a:prstGeom prst="rect">
            <a:avLst/>
          </a:prstGeom>
          <a:noFill/>
        </p:spPr>
        <p:txBody>
          <a:bodyPr wrap="square" rtlCol="0">
            <a:spAutoFit/>
          </a:bodyPr>
          <a:lstStyle/>
          <a:p>
            <a:r>
              <a:rPr lang="en-IN" sz="1600" b="1" dirty="0">
                <a:solidFill>
                  <a:schemeClr val="bg1"/>
                </a:solidFill>
              </a:rPr>
              <a:t>Netflix’s Billboard on their horror-comedy series “WEDNESDAY” protagonist played by Jenna Ortega.</a:t>
            </a:r>
          </a:p>
        </p:txBody>
      </p:sp>
      <p:sp>
        <p:nvSpPr>
          <p:cNvPr id="12" name="TextBox 11">
            <a:extLst>
              <a:ext uri="{FF2B5EF4-FFF2-40B4-BE49-F238E27FC236}">
                <a16:creationId xmlns:a16="http://schemas.microsoft.com/office/drawing/2014/main" id="{DF41971C-BEEA-66F8-64BD-33DEEA8C39EB}"/>
              </a:ext>
            </a:extLst>
          </p:cNvPr>
          <p:cNvSpPr txBox="1"/>
          <p:nvPr/>
        </p:nvSpPr>
        <p:spPr>
          <a:xfrm>
            <a:off x="188536" y="663594"/>
            <a:ext cx="1979629" cy="1323439"/>
          </a:xfrm>
          <a:prstGeom prst="rect">
            <a:avLst/>
          </a:prstGeom>
          <a:noFill/>
        </p:spPr>
        <p:txBody>
          <a:bodyPr wrap="square" rtlCol="0">
            <a:spAutoFit/>
          </a:bodyPr>
          <a:lstStyle/>
          <a:p>
            <a:r>
              <a:rPr lang="en-IN" sz="1600" b="1" dirty="0">
                <a:solidFill>
                  <a:schemeClr val="bg1"/>
                </a:solidFill>
              </a:rPr>
              <a:t>Netflix’s Instagram handle has over a  whopping 8.9 million followers.</a:t>
            </a:r>
          </a:p>
        </p:txBody>
      </p:sp>
    </p:spTree>
    <p:extLst>
      <p:ext uri="{BB962C8B-B14F-4D97-AF65-F5344CB8AC3E}">
        <p14:creationId xmlns:p14="http://schemas.microsoft.com/office/powerpoint/2010/main" val="928353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18">
          <a:extLst>
            <a:ext uri="{FF2B5EF4-FFF2-40B4-BE49-F238E27FC236}">
              <a16:creationId xmlns:a16="http://schemas.microsoft.com/office/drawing/2014/main" id="{594678FB-ED32-F4D2-C0D0-3321B9771C95}"/>
            </a:ext>
          </a:extLst>
        </p:cNvPr>
        <p:cNvGrpSpPr/>
        <p:nvPr/>
      </p:nvGrpSpPr>
      <p:grpSpPr>
        <a:xfrm>
          <a:off x="0" y="0"/>
          <a:ext cx="0" cy="0"/>
          <a:chOff x="0" y="0"/>
          <a:chExt cx="0" cy="0"/>
        </a:xfrm>
      </p:grpSpPr>
      <p:pic>
        <p:nvPicPr>
          <p:cNvPr id="3" name="Picture 2" descr="How to Hyper-Personalize Your Marketing Campaigns | WebEngage">
            <a:extLst>
              <a:ext uri="{FF2B5EF4-FFF2-40B4-BE49-F238E27FC236}">
                <a16:creationId xmlns:a16="http://schemas.microsoft.com/office/drawing/2014/main" id="{6F4FB168-F4A6-B9F7-76AC-B10147468A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34370" r="4980" b="19430"/>
          <a:stretch/>
        </p:blipFill>
        <p:spPr bwMode="auto">
          <a:xfrm>
            <a:off x="1305697" y="448918"/>
            <a:ext cx="3710423" cy="1434488"/>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4" descr="Rubiamo il marketing a La Casa di Carta - Digital flow">
            <a:extLst>
              <a:ext uri="{FF2B5EF4-FFF2-40B4-BE49-F238E27FC236}">
                <a16:creationId xmlns:a16="http://schemas.microsoft.com/office/drawing/2014/main" id="{109038BF-6831-15FE-7CCA-A3B58014C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88" y="1251160"/>
            <a:ext cx="2989418" cy="1680575"/>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2CF156-9EEC-E7C4-16E5-860C7BF20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352" y="4870900"/>
            <a:ext cx="3601480" cy="1641070"/>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50AE2D-648E-A3A5-DD94-ED701A30C863}"/>
              </a:ext>
            </a:extLst>
          </p:cNvPr>
          <p:cNvPicPr>
            <a:picLocks noChangeAspect="1"/>
          </p:cNvPicPr>
          <p:nvPr/>
        </p:nvPicPr>
        <p:blipFill>
          <a:blip r:embed="rId6"/>
          <a:stretch>
            <a:fillRect/>
          </a:stretch>
        </p:blipFill>
        <p:spPr>
          <a:xfrm>
            <a:off x="8870622" y="2034356"/>
            <a:ext cx="2826577" cy="1794757"/>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p:spPr>
      </p:pic>
      <p:pic>
        <p:nvPicPr>
          <p:cNvPr id="23" name="Picture 22">
            <a:extLst>
              <a:ext uri="{FF2B5EF4-FFF2-40B4-BE49-F238E27FC236}">
                <a16:creationId xmlns:a16="http://schemas.microsoft.com/office/drawing/2014/main" id="{376550A7-0224-C20E-6950-F3BD57E594F8}"/>
              </a:ext>
            </a:extLst>
          </p:cNvPr>
          <p:cNvPicPr>
            <a:picLocks noChangeAspect="1"/>
          </p:cNvPicPr>
          <p:nvPr/>
        </p:nvPicPr>
        <p:blipFill>
          <a:blip r:embed="rId7"/>
          <a:stretch>
            <a:fillRect/>
          </a:stretch>
        </p:blipFill>
        <p:spPr>
          <a:xfrm>
            <a:off x="5211390" y="4122267"/>
            <a:ext cx="3671414" cy="1680574"/>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p:spPr>
      </p:pic>
      <p:pic>
        <p:nvPicPr>
          <p:cNvPr id="24" name="Google Shape;963;p18">
            <a:extLst>
              <a:ext uri="{FF2B5EF4-FFF2-40B4-BE49-F238E27FC236}">
                <a16:creationId xmlns:a16="http://schemas.microsoft.com/office/drawing/2014/main" id="{831EB819-2A38-A3D3-5786-CADCAA7CF426}"/>
              </a:ext>
            </a:extLst>
          </p:cNvPr>
          <p:cNvPicPr preferRelativeResize="0"/>
          <p:nvPr/>
        </p:nvPicPr>
        <p:blipFill rotWithShape="1">
          <a:blip r:embed="rId8">
            <a:alphaModFix/>
          </a:blip>
          <a:srcRect/>
          <a:stretch/>
        </p:blipFill>
        <p:spPr>
          <a:xfrm>
            <a:off x="-1" y="5956301"/>
            <a:ext cx="12192001" cy="901700"/>
          </a:xfrm>
          <a:prstGeom prst="rect">
            <a:avLst/>
          </a:prstGeom>
          <a:noFill/>
          <a:ln>
            <a:noFill/>
          </a:ln>
        </p:spPr>
      </p:pic>
      <p:sp>
        <p:nvSpPr>
          <p:cNvPr id="25" name="TextBox 24">
            <a:extLst>
              <a:ext uri="{FF2B5EF4-FFF2-40B4-BE49-F238E27FC236}">
                <a16:creationId xmlns:a16="http://schemas.microsoft.com/office/drawing/2014/main" id="{54E823F9-9B10-2958-E46C-A9D95C86DBD6}"/>
              </a:ext>
            </a:extLst>
          </p:cNvPr>
          <p:cNvSpPr txBox="1"/>
          <p:nvPr/>
        </p:nvSpPr>
        <p:spPr>
          <a:xfrm>
            <a:off x="1654625" y="2091447"/>
            <a:ext cx="3200179" cy="523220"/>
          </a:xfrm>
          <a:prstGeom prst="rect">
            <a:avLst/>
          </a:prstGeom>
          <a:noFill/>
        </p:spPr>
        <p:txBody>
          <a:bodyPr wrap="square" rtlCol="0">
            <a:spAutoFit/>
          </a:bodyPr>
          <a:lstStyle/>
          <a:p>
            <a:r>
              <a:rPr lang="en-IN" b="1" dirty="0">
                <a:solidFill>
                  <a:schemeClr val="bg1"/>
                </a:solidFill>
              </a:rPr>
              <a:t>Netflix sends personalized notifications to their customers.</a:t>
            </a:r>
          </a:p>
        </p:txBody>
      </p:sp>
      <p:sp>
        <p:nvSpPr>
          <p:cNvPr id="26" name="TextBox 25">
            <a:extLst>
              <a:ext uri="{FF2B5EF4-FFF2-40B4-BE49-F238E27FC236}">
                <a16:creationId xmlns:a16="http://schemas.microsoft.com/office/drawing/2014/main" id="{C50C7F52-A74E-EDA9-78A3-31CCA23EB385}"/>
              </a:ext>
            </a:extLst>
          </p:cNvPr>
          <p:cNvSpPr txBox="1"/>
          <p:nvPr/>
        </p:nvSpPr>
        <p:spPr>
          <a:xfrm>
            <a:off x="1453974" y="4422887"/>
            <a:ext cx="3601480" cy="307777"/>
          </a:xfrm>
          <a:prstGeom prst="rect">
            <a:avLst/>
          </a:prstGeom>
          <a:noFill/>
        </p:spPr>
        <p:txBody>
          <a:bodyPr wrap="square" rtlCol="0">
            <a:spAutoFit/>
          </a:bodyPr>
          <a:lstStyle/>
          <a:p>
            <a:r>
              <a:rPr lang="en-IN" b="1" dirty="0">
                <a:solidFill>
                  <a:schemeClr val="bg1"/>
                </a:solidFill>
              </a:rPr>
              <a:t>Netflix creating a buzz of marketing.</a:t>
            </a:r>
          </a:p>
        </p:txBody>
      </p:sp>
      <p:sp>
        <p:nvSpPr>
          <p:cNvPr id="27" name="TextBox 26">
            <a:extLst>
              <a:ext uri="{FF2B5EF4-FFF2-40B4-BE49-F238E27FC236}">
                <a16:creationId xmlns:a16="http://schemas.microsoft.com/office/drawing/2014/main" id="{08D217F7-A7E0-F747-E5F9-615CB377E582}"/>
              </a:ext>
            </a:extLst>
          </p:cNvPr>
          <p:cNvSpPr txBox="1"/>
          <p:nvPr/>
        </p:nvSpPr>
        <p:spPr>
          <a:xfrm>
            <a:off x="5575791" y="231406"/>
            <a:ext cx="3416029" cy="954107"/>
          </a:xfrm>
          <a:prstGeom prst="rect">
            <a:avLst/>
          </a:prstGeom>
          <a:noFill/>
        </p:spPr>
        <p:txBody>
          <a:bodyPr wrap="square" rtlCol="0">
            <a:spAutoFit/>
          </a:bodyPr>
          <a:lstStyle/>
          <a:p>
            <a:r>
              <a:rPr lang="en-US" b="1" dirty="0">
                <a:solidFill>
                  <a:schemeClr val="bg1"/>
                </a:solidFill>
              </a:rPr>
              <a:t>Dummies of the Money Heist statues are placed in the market to gauge public response. That is a component of </a:t>
            </a:r>
            <a:r>
              <a:rPr lang="en-US" b="1" dirty="0" err="1">
                <a:solidFill>
                  <a:schemeClr val="bg1"/>
                </a:solidFill>
              </a:rPr>
              <a:t>Gurriela's</a:t>
            </a:r>
            <a:r>
              <a:rPr lang="en-US" b="1" dirty="0">
                <a:solidFill>
                  <a:schemeClr val="bg1"/>
                </a:solidFill>
              </a:rPr>
              <a:t> advertising.</a:t>
            </a:r>
            <a:endParaRPr lang="en-IN" b="1" dirty="0">
              <a:solidFill>
                <a:schemeClr val="bg1"/>
              </a:solidFill>
            </a:endParaRPr>
          </a:p>
        </p:txBody>
      </p:sp>
      <p:sp>
        <p:nvSpPr>
          <p:cNvPr id="28" name="TextBox 27">
            <a:extLst>
              <a:ext uri="{FF2B5EF4-FFF2-40B4-BE49-F238E27FC236}">
                <a16:creationId xmlns:a16="http://schemas.microsoft.com/office/drawing/2014/main" id="{058F3DF3-5372-1681-9F6C-C2EFD5D8A1D4}"/>
              </a:ext>
            </a:extLst>
          </p:cNvPr>
          <p:cNvSpPr txBox="1"/>
          <p:nvPr/>
        </p:nvSpPr>
        <p:spPr>
          <a:xfrm>
            <a:off x="5341627" y="3278472"/>
            <a:ext cx="3200179" cy="738664"/>
          </a:xfrm>
          <a:prstGeom prst="rect">
            <a:avLst/>
          </a:prstGeom>
          <a:noFill/>
        </p:spPr>
        <p:txBody>
          <a:bodyPr wrap="square" rtlCol="0">
            <a:spAutoFit/>
          </a:bodyPr>
          <a:lstStyle/>
          <a:p>
            <a:r>
              <a:rPr lang="en-IN" b="1" dirty="0">
                <a:solidFill>
                  <a:schemeClr val="bg1"/>
                </a:solidFill>
              </a:rPr>
              <a:t>Partnership with content creators and influencers to make engaging content for all types of audiences.</a:t>
            </a:r>
          </a:p>
        </p:txBody>
      </p:sp>
      <p:sp>
        <p:nvSpPr>
          <p:cNvPr id="29" name="TextBox 28">
            <a:extLst>
              <a:ext uri="{FF2B5EF4-FFF2-40B4-BE49-F238E27FC236}">
                <a16:creationId xmlns:a16="http://schemas.microsoft.com/office/drawing/2014/main" id="{2725AFC9-6677-4A35-6E14-C0D6B7E6BD14}"/>
              </a:ext>
            </a:extLst>
          </p:cNvPr>
          <p:cNvSpPr txBox="1"/>
          <p:nvPr/>
        </p:nvSpPr>
        <p:spPr>
          <a:xfrm>
            <a:off x="8991821" y="1166162"/>
            <a:ext cx="3200179" cy="738664"/>
          </a:xfrm>
          <a:prstGeom prst="rect">
            <a:avLst/>
          </a:prstGeom>
          <a:noFill/>
        </p:spPr>
        <p:txBody>
          <a:bodyPr wrap="square" rtlCol="0">
            <a:spAutoFit/>
          </a:bodyPr>
          <a:lstStyle/>
          <a:p>
            <a:r>
              <a:rPr lang="en-IN" b="1" dirty="0">
                <a:solidFill>
                  <a:schemeClr val="bg1"/>
                </a:solidFill>
              </a:rPr>
              <a:t>Collaborating with the content creator for roadside interviews with the audience.</a:t>
            </a:r>
          </a:p>
        </p:txBody>
      </p:sp>
    </p:spTree>
    <p:extLst>
      <p:ext uri="{BB962C8B-B14F-4D97-AF65-F5344CB8AC3E}">
        <p14:creationId xmlns:p14="http://schemas.microsoft.com/office/powerpoint/2010/main" val="65898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318">
          <a:extLst>
            <a:ext uri="{FF2B5EF4-FFF2-40B4-BE49-F238E27FC236}">
              <a16:creationId xmlns:a16="http://schemas.microsoft.com/office/drawing/2014/main" id="{1498B9E7-5EE6-BD3E-4D3E-E09CF70DEA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420CCB-9C7A-9E29-E8BE-5FF02CE47D45}"/>
              </a:ext>
            </a:extLst>
          </p:cNvPr>
          <p:cNvPicPr>
            <a:picLocks noChangeAspect="1"/>
          </p:cNvPicPr>
          <p:nvPr/>
        </p:nvPicPr>
        <p:blipFill>
          <a:blip r:embed="rId3"/>
          <a:stretch>
            <a:fillRect/>
          </a:stretch>
        </p:blipFill>
        <p:spPr>
          <a:xfrm>
            <a:off x="3582186" y="2406525"/>
            <a:ext cx="2900380" cy="3533998"/>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0EB00E3C-93A1-E15B-4BA3-1BD83059DB70}"/>
              </a:ext>
            </a:extLst>
          </p:cNvPr>
          <p:cNvPicPr>
            <a:picLocks noChangeAspect="1"/>
          </p:cNvPicPr>
          <p:nvPr/>
        </p:nvPicPr>
        <p:blipFill>
          <a:blip r:embed="rId4"/>
          <a:stretch>
            <a:fillRect/>
          </a:stretch>
        </p:blipFill>
        <p:spPr>
          <a:xfrm>
            <a:off x="6696516" y="1912155"/>
            <a:ext cx="2561873" cy="3260565"/>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E9E564A-BD56-14C7-45CD-A3F6E11AA515}"/>
              </a:ext>
            </a:extLst>
          </p:cNvPr>
          <p:cNvPicPr>
            <a:picLocks noChangeAspect="1"/>
          </p:cNvPicPr>
          <p:nvPr/>
        </p:nvPicPr>
        <p:blipFill>
          <a:blip r:embed="rId5"/>
          <a:stretch>
            <a:fillRect/>
          </a:stretch>
        </p:blipFill>
        <p:spPr>
          <a:xfrm>
            <a:off x="380775" y="3812646"/>
            <a:ext cx="2561873" cy="2794783"/>
          </a:xfrm>
          <a:prstGeom prst="snip2DiagRect">
            <a:avLst>
              <a:gd name="adj1" fmla="val 0"/>
              <a:gd name="adj2" fmla="val 8828"/>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94E60EF2-82E8-39CD-1E63-FE3C84D7849D}"/>
              </a:ext>
            </a:extLst>
          </p:cNvPr>
          <p:cNvPicPr>
            <a:picLocks noChangeAspect="1"/>
          </p:cNvPicPr>
          <p:nvPr/>
        </p:nvPicPr>
        <p:blipFill>
          <a:blip r:embed="rId6"/>
          <a:stretch>
            <a:fillRect/>
          </a:stretch>
        </p:blipFill>
        <p:spPr>
          <a:xfrm>
            <a:off x="806363" y="472806"/>
            <a:ext cx="2561873" cy="3069632"/>
          </a:xfrm>
          <a:prstGeom prst="snip2DiagRect">
            <a:avLst>
              <a:gd name="adj1" fmla="val 0"/>
              <a:gd name="adj2" fmla="val 16667"/>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166184CE-3CBA-FF32-B2C6-35A2439B4193}"/>
              </a:ext>
            </a:extLst>
          </p:cNvPr>
          <p:cNvPicPr>
            <a:picLocks noChangeAspect="1"/>
          </p:cNvPicPr>
          <p:nvPr/>
        </p:nvPicPr>
        <p:blipFill>
          <a:blip r:embed="rId7"/>
          <a:stretch>
            <a:fillRect/>
          </a:stretch>
        </p:blipFill>
        <p:spPr>
          <a:xfrm>
            <a:off x="9714407" y="2816671"/>
            <a:ext cx="2332488" cy="3046970"/>
          </a:xfrm>
          <a:prstGeom prst="snip2DiagRect">
            <a:avLst>
              <a:gd name="adj1" fmla="val 0"/>
              <a:gd name="adj2" fmla="val 10653"/>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Google Shape;647;p8">
            <a:extLst>
              <a:ext uri="{FF2B5EF4-FFF2-40B4-BE49-F238E27FC236}">
                <a16:creationId xmlns:a16="http://schemas.microsoft.com/office/drawing/2014/main" id="{4F78BF8C-18BA-584E-A7DA-8F775A81D3D8}"/>
              </a:ext>
            </a:extLst>
          </p:cNvPr>
          <p:cNvPicPr preferRelativeResize="0"/>
          <p:nvPr/>
        </p:nvPicPr>
        <p:blipFill rotWithShape="1">
          <a:blip r:embed="rId8">
            <a:alphaModFix/>
          </a:blip>
          <a:srcRect/>
          <a:stretch/>
        </p:blipFill>
        <p:spPr>
          <a:xfrm>
            <a:off x="-1" y="5956301"/>
            <a:ext cx="12192001" cy="901700"/>
          </a:xfrm>
          <a:prstGeom prst="rect">
            <a:avLst/>
          </a:prstGeom>
          <a:noFill/>
          <a:ln>
            <a:noFill/>
          </a:ln>
        </p:spPr>
      </p:pic>
      <p:sp>
        <p:nvSpPr>
          <p:cNvPr id="18" name="TextBox 17">
            <a:extLst>
              <a:ext uri="{FF2B5EF4-FFF2-40B4-BE49-F238E27FC236}">
                <a16:creationId xmlns:a16="http://schemas.microsoft.com/office/drawing/2014/main" id="{C1FDA675-A61A-780E-3E99-A3503F88256B}"/>
              </a:ext>
            </a:extLst>
          </p:cNvPr>
          <p:cNvSpPr txBox="1"/>
          <p:nvPr/>
        </p:nvSpPr>
        <p:spPr>
          <a:xfrm>
            <a:off x="3467628" y="559332"/>
            <a:ext cx="6722747" cy="923330"/>
          </a:xfrm>
          <a:prstGeom prst="rect">
            <a:avLst/>
          </a:prstGeom>
          <a:noFill/>
        </p:spPr>
        <p:txBody>
          <a:bodyPr wrap="square" rtlCol="0">
            <a:spAutoFit/>
          </a:bodyPr>
          <a:lstStyle/>
          <a:p>
            <a:pPr algn="ctr"/>
            <a:r>
              <a:rPr lang="en-US" sz="1800" b="1" dirty="0">
                <a:solidFill>
                  <a:schemeClr val="bg1"/>
                </a:solidFill>
              </a:rPr>
              <a:t>To pique viewer’s interest as they engage with one another on social media, Netflix employs Copywriters to create these kinds of captivating posts.</a:t>
            </a:r>
            <a:endParaRPr lang="en-IN" sz="1800" b="1" dirty="0">
              <a:solidFill>
                <a:schemeClr val="bg1"/>
              </a:solidFill>
            </a:endParaRPr>
          </a:p>
        </p:txBody>
      </p:sp>
    </p:spTree>
    <p:extLst>
      <p:ext uri="{BB962C8B-B14F-4D97-AF65-F5344CB8AC3E}">
        <p14:creationId xmlns:p14="http://schemas.microsoft.com/office/powerpoint/2010/main" val="278376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18"/>
          <p:cNvPicPr preferRelativeResize="0"/>
          <p:nvPr/>
        </p:nvPicPr>
        <p:blipFill rotWithShape="1">
          <a:blip r:embed="rId3">
            <a:alphaModFix/>
          </a:blip>
          <a:srcRect/>
          <a:stretch/>
        </p:blipFill>
        <p:spPr>
          <a:xfrm>
            <a:off x="-1" y="5956301"/>
            <a:ext cx="12192001" cy="901700"/>
          </a:xfrm>
          <a:prstGeom prst="rect">
            <a:avLst/>
          </a:prstGeom>
          <a:noFill/>
          <a:ln>
            <a:noFill/>
          </a:ln>
        </p:spPr>
      </p:pic>
      <p:pic>
        <p:nvPicPr>
          <p:cNvPr id="964" name="Google Shape;964;p18"/>
          <p:cNvPicPr preferRelativeResize="0"/>
          <p:nvPr/>
        </p:nvPicPr>
        <p:blipFill rotWithShape="1">
          <a:blip r:embed="rId4">
            <a:alphaModFix/>
          </a:blip>
          <a:srcRect t="31150" b="27831"/>
          <a:stretch/>
        </p:blipFill>
        <p:spPr>
          <a:xfrm>
            <a:off x="0" y="0"/>
            <a:ext cx="11125202" cy="6248401"/>
          </a:xfrm>
          <a:prstGeom prst="rect">
            <a:avLst/>
          </a:prstGeom>
          <a:noFill/>
          <a:ln>
            <a:noFill/>
          </a:ln>
        </p:spPr>
      </p:pic>
      <p:sp>
        <p:nvSpPr>
          <p:cNvPr id="965" name="Google Shape;965;p18"/>
          <p:cNvSpPr/>
          <p:nvPr/>
        </p:nvSpPr>
        <p:spPr>
          <a:xfrm>
            <a:off x="-2" y="1"/>
            <a:ext cx="11125200"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18"/>
          <p:cNvSpPr/>
          <p:nvPr/>
        </p:nvSpPr>
        <p:spPr>
          <a:xfrm>
            <a:off x="5140840" y="1"/>
            <a:ext cx="7051155" cy="5656082"/>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algn="l"/>
            <a:endParaRPr lang="en-US" sz="1600" b="1" i="0" dirty="0">
              <a:solidFill>
                <a:srgbClr val="F9F9F9"/>
              </a:solidFill>
              <a:effectLst/>
              <a:latin typeface="+mn-lt"/>
            </a:endParaRPr>
          </a:p>
          <a:p>
            <a:pPr algn="l"/>
            <a:endParaRPr lang="en-US" sz="1600" b="1" dirty="0">
              <a:solidFill>
                <a:srgbClr val="F9F9F9"/>
              </a:solidFill>
              <a:latin typeface="+mn-lt"/>
            </a:endParaRPr>
          </a:p>
          <a:p>
            <a:pPr algn="l"/>
            <a:endParaRPr lang="en-US" sz="1600" b="1" i="0" dirty="0">
              <a:solidFill>
                <a:srgbClr val="F9F9F9"/>
              </a:solidFill>
              <a:effectLst/>
              <a:latin typeface="+mn-lt"/>
            </a:endParaRPr>
          </a:p>
          <a:p>
            <a:pPr algn="l"/>
            <a:r>
              <a:rPr lang="en-US" sz="1600" b="1" i="0" dirty="0">
                <a:solidFill>
                  <a:srgbClr val="F9F9F9"/>
                </a:solidFill>
                <a:effectLst/>
                <a:latin typeface="+mn-lt"/>
              </a:rPr>
              <a:t>In conclusion, Netflix's "Unlimited Entertainment" campaign exemplifies the synergy of strategic marketing and creative storytelling in cementing the platform's dominance in the streaming industry. By tapping into post-pandemic consumer sentiments and leveraging its vast content library, Netflix successfully positioned itself as the ultimate destination for diverse entertainment experiences. The campaign's multichannel approach, personalized messaging, and engaging content resonated with audiences, resulting in increased brand awareness, subscriber growth, and positive reception. </a:t>
            </a:r>
          </a:p>
          <a:p>
            <a:pPr algn="l"/>
            <a:endParaRPr lang="en-US" sz="1600" b="1" dirty="0">
              <a:solidFill>
                <a:srgbClr val="F9F9F9"/>
              </a:solidFill>
              <a:latin typeface="+mn-lt"/>
            </a:endParaRPr>
          </a:p>
          <a:p>
            <a:pPr algn="l"/>
            <a:r>
              <a:rPr lang="en-US" sz="1600" b="1" i="0" dirty="0">
                <a:solidFill>
                  <a:srgbClr val="F9F9F9"/>
                </a:solidFill>
                <a:effectLst/>
                <a:latin typeface="+mn-lt"/>
              </a:rPr>
              <a:t>Moreover, the campaign's industry recognition underscores Netflix's commitment to innovation and excellence in advertising. Moving forward, Netflix's "Unlimited Entertainment" campaign serves as a testament to the power of storytelling in driving audience engagement and loyalty. As the entertainment landscape continues to evolve, Netflix remains poised to lead the charge, delivering unparalleled entertainment experiences that captivate and inspire audiences worldwide.</a:t>
            </a:r>
          </a:p>
        </p:txBody>
      </p:sp>
      <p:sp>
        <p:nvSpPr>
          <p:cNvPr id="967" name="Google Shape;967;p18"/>
          <p:cNvSpPr/>
          <p:nvPr/>
        </p:nvSpPr>
        <p:spPr>
          <a:xfrm>
            <a:off x="4705069" y="40431"/>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8" name="Google Shape;968;p18"/>
          <p:cNvSpPr/>
          <p:nvPr/>
        </p:nvSpPr>
        <p:spPr>
          <a:xfrm rot="-5400000">
            <a:off x="4927710" y="212399"/>
            <a:ext cx="426260" cy="499579"/>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9" name="Google Shape;969;p18"/>
          <p:cNvSpPr txBox="1"/>
          <p:nvPr/>
        </p:nvSpPr>
        <p:spPr>
          <a:xfrm>
            <a:off x="555812" y="2725270"/>
            <a:ext cx="409645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5400" b="1" i="1" dirty="0">
                <a:solidFill>
                  <a:schemeClr val="lt1"/>
                </a:solidFill>
                <a:latin typeface="Arial"/>
                <a:ea typeface="Arial"/>
                <a:cs typeface="Arial"/>
                <a:sym typeface="Arial"/>
              </a:rPr>
              <a:t>Conclusion</a:t>
            </a:r>
            <a:endParaRPr sz="5400" b="1" i="1" dirty="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19"/>
          <p:cNvPicPr preferRelativeResize="0"/>
          <p:nvPr/>
        </p:nvPicPr>
        <p:blipFill rotWithShape="1">
          <a:blip r:embed="rId3">
            <a:alphaModFix/>
          </a:blip>
          <a:srcRect t="15753"/>
          <a:stretch/>
        </p:blipFill>
        <p:spPr>
          <a:xfrm>
            <a:off x="533400" y="0"/>
            <a:ext cx="11125200" cy="6248400"/>
          </a:xfrm>
          <a:prstGeom prst="rect">
            <a:avLst/>
          </a:prstGeom>
          <a:noFill/>
          <a:ln>
            <a:noFill/>
          </a:ln>
        </p:spPr>
      </p:pic>
      <p:sp>
        <p:nvSpPr>
          <p:cNvPr id="976" name="Google Shape;976;p19"/>
          <p:cNvSpPr/>
          <p:nvPr/>
        </p:nvSpPr>
        <p:spPr>
          <a:xfrm>
            <a:off x="533400" y="0"/>
            <a:ext cx="11125200" cy="6248400"/>
          </a:xfrm>
          <a:custGeom>
            <a:avLst/>
            <a:gdLst/>
            <a:ahLst/>
            <a:cxnLst/>
            <a:rect l="l" t="t" r="r" b="b"/>
            <a:pathLst>
              <a:path w="11125200" h="6248400" extrusionOk="0">
                <a:moveTo>
                  <a:pt x="5562599" y="0"/>
                </a:moveTo>
                <a:lnTo>
                  <a:pt x="11125200" y="0"/>
                </a:lnTo>
                <a:lnTo>
                  <a:pt x="11125200" y="6248400"/>
                </a:lnTo>
                <a:lnTo>
                  <a:pt x="0" y="6248400"/>
                </a:lnTo>
                <a:lnTo>
                  <a:pt x="0" y="5741581"/>
                </a:lnTo>
                <a:lnTo>
                  <a:pt x="5562599" y="5741581"/>
                </a:lnTo>
                <a:close/>
              </a:path>
            </a:pathLst>
          </a:cu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7" name="Google Shape;977;p19"/>
          <p:cNvSpPr/>
          <p:nvPr/>
        </p:nvSpPr>
        <p:spPr>
          <a:xfrm>
            <a:off x="533401" y="0"/>
            <a:ext cx="5562600" cy="5740924"/>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8" name="Google Shape;978;p19"/>
          <p:cNvSpPr txBox="1"/>
          <p:nvPr/>
        </p:nvSpPr>
        <p:spPr>
          <a:xfrm>
            <a:off x="496603" y="2368509"/>
            <a:ext cx="6709740" cy="136652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lt1"/>
              </a:buClr>
              <a:buSzPts val="9600"/>
              <a:buFont typeface="Quattrocento Sans"/>
              <a:buNone/>
            </a:pPr>
            <a:r>
              <a:rPr lang="en-IN" sz="9600" b="1" i="1">
                <a:solidFill>
                  <a:schemeClr val="lt1"/>
                </a:solidFill>
                <a:latin typeface="Quattrocento Sans"/>
                <a:ea typeface="Quattrocento Sans"/>
                <a:cs typeface="Quattrocento Sans"/>
                <a:sym typeface="Quattrocento Sans"/>
              </a:rPr>
              <a:t>Thank You</a:t>
            </a:r>
            <a:endParaRPr/>
          </a:p>
        </p:txBody>
      </p:sp>
      <p:cxnSp>
        <p:nvCxnSpPr>
          <p:cNvPr id="979" name="Google Shape;979;p19"/>
          <p:cNvCxnSpPr>
            <a:cxnSpLocks/>
          </p:cNvCxnSpPr>
          <p:nvPr/>
        </p:nvCxnSpPr>
        <p:spPr>
          <a:xfrm>
            <a:off x="2651974" y="4645682"/>
            <a:ext cx="3444026" cy="0"/>
          </a:xfrm>
          <a:prstGeom prst="straightConnector1">
            <a:avLst/>
          </a:prstGeom>
          <a:noFill/>
          <a:ln w="38100" cap="rnd" cmpd="sng">
            <a:solidFill>
              <a:schemeClr val="lt2"/>
            </a:solidFill>
            <a:prstDash val="dash"/>
            <a:round/>
            <a:headEnd type="none" w="sm" len="sm"/>
            <a:tailEnd type="none" w="sm" len="sm"/>
          </a:ln>
        </p:spPr>
      </p:cxnSp>
      <p:sp>
        <p:nvSpPr>
          <p:cNvPr id="980" name="Google Shape;980;p19"/>
          <p:cNvSpPr/>
          <p:nvPr/>
        </p:nvSpPr>
        <p:spPr>
          <a:xfrm>
            <a:off x="6096000" y="4645682"/>
            <a:ext cx="3940630" cy="1383635"/>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
          <p:cNvPicPr preferRelativeResize="0"/>
          <p:nvPr/>
        </p:nvPicPr>
        <p:blipFill rotWithShape="1">
          <a:blip r:embed="rId3">
            <a:alphaModFix/>
          </a:blip>
          <a:srcRect l="15566" r="17643"/>
          <a:stretch/>
        </p:blipFill>
        <p:spPr>
          <a:xfrm>
            <a:off x="5655017" y="-2524"/>
            <a:ext cx="6050077" cy="6038841"/>
          </a:xfrm>
          <a:prstGeom prst="rect">
            <a:avLst/>
          </a:prstGeom>
          <a:solidFill>
            <a:schemeClr val="accent1"/>
          </a:solidFill>
          <a:ln>
            <a:noFill/>
          </a:ln>
          <a:effectLst>
            <a:outerShdw blurRad="508000" dist="38100" dir="2700000" algn="tl" rotWithShape="0">
              <a:srgbClr val="000000">
                <a:alpha val="9803"/>
              </a:srgbClr>
            </a:outerShdw>
          </a:effectLst>
        </p:spPr>
      </p:pic>
      <p:sp>
        <p:nvSpPr>
          <p:cNvPr id="139" name="Google Shape;139;p3"/>
          <p:cNvSpPr txBox="1">
            <a:spLocks noGrp="1"/>
          </p:cNvSpPr>
          <p:nvPr>
            <p:ph type="title"/>
          </p:nvPr>
        </p:nvSpPr>
        <p:spPr>
          <a:xfrm>
            <a:off x="1514444" y="209914"/>
            <a:ext cx="3136663" cy="7478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accent4"/>
              </a:buClr>
              <a:buSzPts val="5400"/>
              <a:buFont typeface="Quattrocento Sans"/>
              <a:buNone/>
            </a:pPr>
            <a:r>
              <a:rPr lang="en-IN" sz="5400">
                <a:solidFill>
                  <a:schemeClr val="accent4"/>
                </a:solidFill>
              </a:rPr>
              <a:t>WHAT IS</a:t>
            </a:r>
            <a:endParaRPr/>
          </a:p>
        </p:txBody>
      </p:sp>
      <p:sp>
        <p:nvSpPr>
          <p:cNvPr id="140" name="Google Shape;140;p3"/>
          <p:cNvSpPr/>
          <p:nvPr/>
        </p:nvSpPr>
        <p:spPr>
          <a:xfrm rot="10800000" flipH="1">
            <a:off x="5655594" y="-5379"/>
            <a:ext cx="6050078" cy="6038850"/>
          </a:xfrm>
          <a:prstGeom prst="round2SameRect">
            <a:avLst>
              <a:gd name="adj1" fmla="val 0"/>
              <a:gd name="adj2" fmla="val 0"/>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3"/>
          <p:cNvSpPr/>
          <p:nvPr/>
        </p:nvSpPr>
        <p:spPr>
          <a:xfrm>
            <a:off x="175825" y="2764725"/>
            <a:ext cx="6794100" cy="3268800"/>
          </a:xfrm>
          <a:prstGeom prst="roundRect">
            <a:avLst>
              <a:gd name="adj" fmla="val 0"/>
            </a:avLst>
          </a:prstGeom>
          <a:solidFill>
            <a:srgbClr val="A40403"/>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C5554"/>
              </a:solidFill>
              <a:highlight>
                <a:srgbClr val="800000"/>
              </a:highlight>
              <a:latin typeface="Calibri"/>
              <a:ea typeface="Calibri"/>
              <a:cs typeface="Calibri"/>
              <a:sym typeface="Calibri"/>
            </a:endParaRPr>
          </a:p>
        </p:txBody>
      </p:sp>
      <p:sp>
        <p:nvSpPr>
          <p:cNvPr id="142" name="Google Shape;142;p3"/>
          <p:cNvSpPr/>
          <p:nvPr/>
        </p:nvSpPr>
        <p:spPr>
          <a:xfrm>
            <a:off x="301525" y="3652375"/>
            <a:ext cx="6668400" cy="2278800"/>
          </a:xfrm>
          <a:prstGeom prst="rect">
            <a:avLst/>
          </a:prstGeom>
          <a:noFill/>
          <a:ln>
            <a:noFill/>
          </a:ln>
        </p:spPr>
        <p:txBody>
          <a:bodyPr spcFirstLastPara="1" wrap="square" lIns="0" tIns="0" rIns="0" bIns="0" anchor="t" anchorCtr="0">
            <a:spAutoFit/>
          </a:bodyPr>
          <a:lstStyle/>
          <a:p>
            <a:pPr marL="285750" marR="0" lvl="0" indent="-285750" algn="l" rtl="0">
              <a:spcBef>
                <a:spcPts val="0"/>
              </a:spcBef>
              <a:spcAft>
                <a:spcPts val="0"/>
              </a:spcAft>
              <a:buClr>
                <a:schemeClr val="lt1"/>
              </a:buClr>
              <a:buSzPts val="1800"/>
              <a:buFont typeface="Noto Sans Symbols"/>
              <a:buChar char="❖"/>
            </a:pPr>
            <a:r>
              <a:rPr lang="en-IN" sz="1800" b="1">
                <a:solidFill>
                  <a:schemeClr val="lt1"/>
                </a:solidFill>
                <a:latin typeface="Arial"/>
                <a:ea typeface="Arial"/>
                <a:cs typeface="Arial"/>
                <a:sym typeface="Arial"/>
              </a:rPr>
              <a:t>One of the top subscription streaming services, which lets users view a huge selection of TV series, films, documentaries, and more on a range of internet-connected devices. It was founded in 1997 by Reed Hastings and Marc Randolph in Los Gatos, California. Initially, it operated as a DVD-by-mail service, but later it shifted its focus to streaming media.</a:t>
            </a:r>
            <a:endParaRPr sz="1800" b="1">
              <a:solidFill>
                <a:schemeClr val="lt1"/>
              </a:solidFill>
              <a:latin typeface="Arial"/>
              <a:ea typeface="Arial"/>
              <a:cs typeface="Arial"/>
              <a:sym typeface="Arial"/>
            </a:endParaRPr>
          </a:p>
        </p:txBody>
      </p:sp>
      <p:cxnSp>
        <p:nvCxnSpPr>
          <p:cNvPr id="143" name="Google Shape;143;p3"/>
          <p:cNvCxnSpPr/>
          <p:nvPr/>
        </p:nvCxnSpPr>
        <p:spPr>
          <a:xfrm>
            <a:off x="1810237" y="3097856"/>
            <a:ext cx="9933810" cy="19744"/>
          </a:xfrm>
          <a:prstGeom prst="straightConnector1">
            <a:avLst/>
          </a:prstGeom>
          <a:noFill/>
          <a:ln w="9525" cap="flat" cmpd="sng">
            <a:solidFill>
              <a:schemeClr val="lt1"/>
            </a:solidFill>
            <a:prstDash val="solid"/>
            <a:miter lim="800000"/>
            <a:headEnd type="none" w="sm" len="sm"/>
            <a:tailEnd type="none" w="sm" len="sm"/>
          </a:ln>
        </p:spPr>
      </p:cxnSp>
      <p:grpSp>
        <p:nvGrpSpPr>
          <p:cNvPr id="144" name="Google Shape;144;p3"/>
          <p:cNvGrpSpPr/>
          <p:nvPr/>
        </p:nvGrpSpPr>
        <p:grpSpPr>
          <a:xfrm>
            <a:off x="301525" y="2872959"/>
            <a:ext cx="1470337" cy="763767"/>
            <a:chOff x="909919" y="3586400"/>
            <a:chExt cx="669291" cy="647700"/>
          </a:xfrm>
        </p:grpSpPr>
        <p:sp>
          <p:nvSpPr>
            <p:cNvPr id="145" name="Google Shape;145;p3"/>
            <p:cNvSpPr/>
            <p:nvPr/>
          </p:nvSpPr>
          <p:spPr>
            <a:xfrm>
              <a:off x="909919" y="3586400"/>
              <a:ext cx="669291" cy="468811"/>
            </a:xfrm>
            <a:custGeom>
              <a:avLst/>
              <a:gdLst/>
              <a:ahLst/>
              <a:cxnLst/>
              <a:rect l="l" t="t" r="r" b="b"/>
              <a:pathLst>
                <a:path w="92" h="64" extrusionOk="0">
                  <a:moveTo>
                    <a:pt x="32" y="64"/>
                  </a:moveTo>
                  <a:cubicBezTo>
                    <a:pt x="6" y="64"/>
                    <a:pt x="6" y="64"/>
                    <a:pt x="6" y="64"/>
                  </a:cubicBezTo>
                  <a:cubicBezTo>
                    <a:pt x="3" y="64"/>
                    <a:pt x="0" y="61"/>
                    <a:pt x="0" y="58"/>
                  </a:cubicBezTo>
                  <a:cubicBezTo>
                    <a:pt x="0" y="6"/>
                    <a:pt x="0" y="6"/>
                    <a:pt x="0" y="6"/>
                  </a:cubicBezTo>
                  <a:cubicBezTo>
                    <a:pt x="0" y="3"/>
                    <a:pt x="3" y="0"/>
                    <a:pt x="6" y="0"/>
                  </a:cubicBezTo>
                  <a:cubicBezTo>
                    <a:pt x="86" y="0"/>
                    <a:pt x="86" y="0"/>
                    <a:pt x="86" y="0"/>
                  </a:cubicBezTo>
                  <a:cubicBezTo>
                    <a:pt x="89" y="0"/>
                    <a:pt x="92" y="3"/>
                    <a:pt x="92" y="6"/>
                  </a:cubicBezTo>
                  <a:cubicBezTo>
                    <a:pt x="92" y="58"/>
                    <a:pt x="92" y="58"/>
                    <a:pt x="92" y="58"/>
                  </a:cubicBezTo>
                  <a:cubicBezTo>
                    <a:pt x="92" y="61"/>
                    <a:pt x="89" y="64"/>
                    <a:pt x="86" y="64"/>
                  </a:cubicBezTo>
                  <a:cubicBezTo>
                    <a:pt x="80" y="64"/>
                    <a:pt x="80" y="64"/>
                    <a:pt x="80" y="64"/>
                  </a:cubicBezTo>
                </a:path>
              </a:pathLst>
            </a:custGeom>
            <a:noFill/>
            <a:ln w="1905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3"/>
            <p:cNvSpPr/>
            <p:nvPr/>
          </p:nvSpPr>
          <p:spPr>
            <a:xfrm>
              <a:off x="968519" y="3645002"/>
              <a:ext cx="555171" cy="351609"/>
            </a:xfrm>
            <a:custGeom>
              <a:avLst/>
              <a:gdLst/>
              <a:ahLst/>
              <a:cxnLst/>
              <a:rect l="l" t="t" r="r" b="b"/>
              <a:pathLst>
                <a:path w="180" h="114" extrusionOk="0">
                  <a:moveTo>
                    <a:pt x="56" y="114"/>
                  </a:moveTo>
                  <a:lnTo>
                    <a:pt x="0" y="114"/>
                  </a:lnTo>
                  <a:lnTo>
                    <a:pt x="0" y="0"/>
                  </a:lnTo>
                  <a:lnTo>
                    <a:pt x="180" y="0"/>
                  </a:lnTo>
                  <a:lnTo>
                    <a:pt x="180" y="114"/>
                  </a:lnTo>
                  <a:lnTo>
                    <a:pt x="170" y="114"/>
                  </a:lnTo>
                </a:path>
              </a:pathLst>
            </a:custGeom>
            <a:noFill/>
            <a:ln w="19050"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3"/>
            <p:cNvSpPr/>
            <p:nvPr/>
          </p:nvSpPr>
          <p:spPr>
            <a:xfrm>
              <a:off x="1230685" y="3938009"/>
              <a:ext cx="175805" cy="296091"/>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3"/>
            <p:cNvSpPr/>
            <p:nvPr/>
          </p:nvSpPr>
          <p:spPr>
            <a:xfrm>
              <a:off x="1273865" y="3984274"/>
              <a:ext cx="30843"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3"/>
            <p:cNvSpPr/>
            <p:nvPr/>
          </p:nvSpPr>
          <p:spPr>
            <a:xfrm>
              <a:off x="1332465" y="3984274"/>
              <a:ext cx="27760"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3"/>
            <p:cNvSpPr/>
            <p:nvPr/>
          </p:nvSpPr>
          <p:spPr>
            <a:xfrm>
              <a:off x="1273865" y="4042874"/>
              <a:ext cx="30843"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3"/>
            <p:cNvSpPr/>
            <p:nvPr/>
          </p:nvSpPr>
          <p:spPr>
            <a:xfrm>
              <a:off x="1332465" y="4042874"/>
              <a:ext cx="27760"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3"/>
            <p:cNvSpPr/>
            <p:nvPr/>
          </p:nvSpPr>
          <p:spPr>
            <a:xfrm>
              <a:off x="1273865" y="4101477"/>
              <a:ext cx="30843"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3"/>
            <p:cNvSpPr/>
            <p:nvPr/>
          </p:nvSpPr>
          <p:spPr>
            <a:xfrm>
              <a:off x="1332465" y="4101477"/>
              <a:ext cx="27760" cy="2776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3"/>
            <p:cNvSpPr/>
            <p:nvPr/>
          </p:nvSpPr>
          <p:spPr>
            <a:xfrm>
              <a:off x="1224516" y="3740614"/>
              <a:ext cx="194311" cy="37011"/>
            </a:xfrm>
            <a:custGeom>
              <a:avLst/>
              <a:gdLst/>
              <a:ahLst/>
              <a:cxnLst/>
              <a:rect l="l" t="t" r="r" b="b"/>
              <a:pathLst>
                <a:path w="27" h="5" extrusionOk="0">
                  <a:moveTo>
                    <a:pt x="27" y="5"/>
                  </a:moveTo>
                  <a:cubicBezTo>
                    <a:pt x="19" y="0"/>
                    <a:pt x="9" y="0"/>
                    <a:pt x="0" y="4"/>
                  </a:cubicBezTo>
                </a:path>
              </a:pathLst>
            </a:custGeom>
            <a:noFill/>
            <a:ln w="1905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3"/>
            <p:cNvSpPr/>
            <p:nvPr/>
          </p:nvSpPr>
          <p:spPr>
            <a:xfrm>
              <a:off x="1252274" y="3799217"/>
              <a:ext cx="132625" cy="27760"/>
            </a:xfrm>
            <a:custGeom>
              <a:avLst/>
              <a:gdLst/>
              <a:ahLst/>
              <a:cxnLst/>
              <a:rect l="l" t="t" r="r" b="b"/>
              <a:pathLst>
                <a:path w="18" h="4" extrusionOk="0">
                  <a:moveTo>
                    <a:pt x="18" y="4"/>
                  </a:moveTo>
                  <a:cubicBezTo>
                    <a:pt x="13" y="0"/>
                    <a:pt x="6" y="0"/>
                    <a:pt x="0" y="3"/>
                  </a:cubicBezTo>
                </a:path>
              </a:pathLst>
            </a:custGeom>
            <a:noFill/>
            <a:ln w="1905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3"/>
            <p:cNvSpPr/>
            <p:nvPr/>
          </p:nvSpPr>
          <p:spPr>
            <a:xfrm>
              <a:off x="1280033" y="3863986"/>
              <a:ext cx="74023" cy="9254"/>
            </a:xfrm>
            <a:custGeom>
              <a:avLst/>
              <a:gdLst/>
              <a:ahLst/>
              <a:cxnLst/>
              <a:rect l="l" t="t" r="r" b="b"/>
              <a:pathLst>
                <a:path w="10" h="1" extrusionOk="0">
                  <a:moveTo>
                    <a:pt x="10" y="1"/>
                  </a:moveTo>
                  <a:cubicBezTo>
                    <a:pt x="7" y="0"/>
                    <a:pt x="3" y="0"/>
                    <a:pt x="0" y="1"/>
                  </a:cubicBezTo>
                </a:path>
              </a:pathLst>
            </a:custGeom>
            <a:noFill/>
            <a:ln w="1905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7" name="Google Shape;157;p3"/>
          <p:cNvGrpSpPr/>
          <p:nvPr/>
        </p:nvGrpSpPr>
        <p:grpSpPr>
          <a:xfrm>
            <a:off x="486906" y="1215232"/>
            <a:ext cx="4713836" cy="1456809"/>
            <a:chOff x="3283107" y="2671620"/>
            <a:chExt cx="5622870" cy="1513045"/>
          </a:xfrm>
        </p:grpSpPr>
        <p:sp>
          <p:nvSpPr>
            <p:cNvPr id="158" name="Google Shape;158;p3"/>
            <p:cNvSpPr/>
            <p:nvPr/>
          </p:nvSpPr>
          <p:spPr>
            <a:xfrm>
              <a:off x="3283107" y="2671976"/>
              <a:ext cx="769710" cy="1512689"/>
            </a:xfrm>
            <a:custGeom>
              <a:avLst/>
              <a:gdLst/>
              <a:ahLst/>
              <a:cxnLst/>
              <a:rect l="l" t="t" r="r" b="b"/>
              <a:pathLst>
                <a:path w="769710" h="1512689" extrusionOk="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3"/>
            <p:cNvSpPr/>
            <p:nvPr/>
          </p:nvSpPr>
          <p:spPr>
            <a:xfrm>
              <a:off x="8047056" y="2671971"/>
              <a:ext cx="858921" cy="1512047"/>
            </a:xfrm>
            <a:custGeom>
              <a:avLst/>
              <a:gdLst/>
              <a:ahLst/>
              <a:cxnLst/>
              <a:rect l="l" t="t" r="r" b="b"/>
              <a:pathLst>
                <a:path w="858921" h="1512047" extrusionOk="0">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3"/>
            <p:cNvSpPr/>
            <p:nvPr/>
          </p:nvSpPr>
          <p:spPr>
            <a:xfrm>
              <a:off x="4281328" y="2671767"/>
              <a:ext cx="653651" cy="1396785"/>
            </a:xfrm>
            <a:custGeom>
              <a:avLst/>
              <a:gdLst/>
              <a:ahLst/>
              <a:cxnLst/>
              <a:rect l="l" t="t" r="r" b="b"/>
              <a:pathLst>
                <a:path w="653651" h="1396785" extrusionOk="0">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3"/>
            <p:cNvSpPr/>
            <p:nvPr/>
          </p:nvSpPr>
          <p:spPr>
            <a:xfrm>
              <a:off x="5974096" y="2671766"/>
              <a:ext cx="663375" cy="1317013"/>
            </a:xfrm>
            <a:custGeom>
              <a:avLst/>
              <a:gdLst/>
              <a:ahLst/>
              <a:cxnLst/>
              <a:rect l="l" t="t" r="r" b="b"/>
              <a:pathLst>
                <a:path w="663375" h="1317013" extrusionOk="0">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p:nvPr/>
          </p:nvSpPr>
          <p:spPr>
            <a:xfrm>
              <a:off x="5089957" y="2671841"/>
              <a:ext cx="734852" cy="1330420"/>
            </a:xfrm>
            <a:custGeom>
              <a:avLst/>
              <a:gdLst/>
              <a:ahLst/>
              <a:cxnLst/>
              <a:rect l="l" t="t" r="r" b="b"/>
              <a:pathLst>
                <a:path w="734852" h="1330420" extrusionOk="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3"/>
            <p:cNvSpPr/>
            <p:nvPr/>
          </p:nvSpPr>
          <p:spPr>
            <a:xfrm>
              <a:off x="6790332" y="2671693"/>
              <a:ext cx="648400" cy="1359913"/>
            </a:xfrm>
            <a:custGeom>
              <a:avLst/>
              <a:gdLst/>
              <a:ahLst/>
              <a:cxnLst/>
              <a:rect l="l" t="t" r="r" b="b"/>
              <a:pathLst>
                <a:path w="648400" h="1359913" extrusionOk="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a:off x="7629214" y="2671620"/>
              <a:ext cx="236304" cy="1392345"/>
            </a:xfrm>
            <a:custGeom>
              <a:avLst/>
              <a:gdLst/>
              <a:ahLst/>
              <a:cxnLst/>
              <a:rect l="l" t="t" r="r" b="b"/>
              <a:pathLst>
                <a:path w="236304" h="1392345" extrusionOk="0">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F81A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4"/>
          <p:cNvSpPr/>
          <p:nvPr/>
        </p:nvSpPr>
        <p:spPr>
          <a:xfrm rot="390991">
            <a:off x="11648703" y="2049885"/>
            <a:ext cx="530448" cy="2160162"/>
          </a:xfrm>
          <a:prstGeom prst="curvedLeftArrow">
            <a:avLst>
              <a:gd name="adj1" fmla="val 29127"/>
              <a:gd name="adj2" fmla="val 89755"/>
              <a:gd name="adj3" fmla="val 25000"/>
            </a:avLst>
          </a:prstGeom>
          <a:solidFill>
            <a:schemeClr val="accent1"/>
          </a:solidFill>
          <a:ln w="12700" cap="flat" cmpd="sng">
            <a:solidFill>
              <a:srgbClr val="5C02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4"/>
          <p:cNvSpPr/>
          <p:nvPr/>
        </p:nvSpPr>
        <p:spPr>
          <a:xfrm>
            <a:off x="8997" y="0"/>
            <a:ext cx="2746776" cy="685800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tx2">
                  <a:lumMod val="25000"/>
                </a:schemeClr>
              </a:solidFill>
              <a:latin typeface="Calibri"/>
              <a:ea typeface="Calibri"/>
              <a:cs typeface="Calibri"/>
              <a:sym typeface="Calibri"/>
            </a:endParaRPr>
          </a:p>
        </p:txBody>
      </p:sp>
      <p:pic>
        <p:nvPicPr>
          <p:cNvPr id="172" name="Google Shape;172;p4"/>
          <p:cNvPicPr preferRelativeResize="0"/>
          <p:nvPr/>
        </p:nvPicPr>
        <p:blipFill rotWithShape="1">
          <a:blip r:embed="rId3">
            <a:alphaModFix/>
          </a:blip>
          <a:srcRect l="3279" r="3278"/>
          <a:stretch/>
        </p:blipFill>
        <p:spPr>
          <a:xfrm>
            <a:off x="-156255" y="3965575"/>
            <a:ext cx="3985721" cy="3139127"/>
          </a:xfrm>
          <a:prstGeom prst="rect">
            <a:avLst/>
          </a:prstGeom>
          <a:noFill/>
          <a:ln>
            <a:noFill/>
          </a:ln>
        </p:spPr>
      </p:pic>
      <p:sp>
        <p:nvSpPr>
          <p:cNvPr id="173" name="Google Shape;173;p4"/>
          <p:cNvSpPr/>
          <p:nvPr/>
        </p:nvSpPr>
        <p:spPr>
          <a:xfrm>
            <a:off x="1412875" y="3429000"/>
            <a:ext cx="4111625" cy="13446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4"/>
          <p:cNvSpPr/>
          <p:nvPr/>
        </p:nvSpPr>
        <p:spPr>
          <a:xfrm>
            <a:off x="1670050" y="3965575"/>
            <a:ext cx="2808288" cy="7683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4"/>
          <p:cNvSpPr/>
          <p:nvPr/>
        </p:nvSpPr>
        <p:spPr>
          <a:xfrm>
            <a:off x="101869" y="1857923"/>
            <a:ext cx="2612279" cy="696165"/>
          </a:xfrm>
          <a:prstGeom prst="rect">
            <a:avLst/>
          </a:prstGeom>
        </p:spPr>
        <p:txBody>
          <a:bodyPr>
            <a:prstTxWarp prst="textPlain">
              <a:avLst/>
            </a:prstTxWarp>
          </a:bodyPr>
          <a:lstStyle/>
          <a:p>
            <a:pPr lvl="0" algn="l"/>
            <a:r>
              <a:rPr b="1" i="0">
                <a:ln>
                  <a:noFill/>
                </a:ln>
                <a:solidFill>
                  <a:srgbClr val="D0CECE"/>
                </a:solidFill>
                <a:latin typeface="Arial"/>
              </a:rPr>
              <a:t>HISTORY</a:t>
            </a:r>
          </a:p>
        </p:txBody>
      </p:sp>
      <p:grpSp>
        <p:nvGrpSpPr>
          <p:cNvPr id="176" name="Google Shape;176;p4"/>
          <p:cNvGrpSpPr/>
          <p:nvPr/>
        </p:nvGrpSpPr>
        <p:grpSpPr>
          <a:xfrm>
            <a:off x="295816" y="1128926"/>
            <a:ext cx="2323948" cy="536575"/>
            <a:chOff x="3283107" y="2671620"/>
            <a:chExt cx="5622870" cy="1513045"/>
          </a:xfrm>
        </p:grpSpPr>
        <p:sp>
          <p:nvSpPr>
            <p:cNvPr id="177" name="Google Shape;177;p4"/>
            <p:cNvSpPr/>
            <p:nvPr/>
          </p:nvSpPr>
          <p:spPr>
            <a:xfrm>
              <a:off x="3283107" y="2671976"/>
              <a:ext cx="769710" cy="1512689"/>
            </a:xfrm>
            <a:custGeom>
              <a:avLst/>
              <a:gdLst/>
              <a:ahLst/>
              <a:cxnLst/>
              <a:rect l="l" t="t" r="r" b="b"/>
              <a:pathLst>
                <a:path w="769710" h="1512689" extrusionOk="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4"/>
            <p:cNvSpPr/>
            <p:nvPr/>
          </p:nvSpPr>
          <p:spPr>
            <a:xfrm>
              <a:off x="8047056" y="2671971"/>
              <a:ext cx="858921" cy="1512047"/>
            </a:xfrm>
            <a:custGeom>
              <a:avLst/>
              <a:gdLst/>
              <a:ahLst/>
              <a:cxnLst/>
              <a:rect l="l" t="t" r="r" b="b"/>
              <a:pathLst>
                <a:path w="858921" h="1512047" extrusionOk="0">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4"/>
            <p:cNvSpPr/>
            <p:nvPr/>
          </p:nvSpPr>
          <p:spPr>
            <a:xfrm>
              <a:off x="4281328" y="2671767"/>
              <a:ext cx="653651" cy="1396785"/>
            </a:xfrm>
            <a:custGeom>
              <a:avLst/>
              <a:gdLst/>
              <a:ahLst/>
              <a:cxnLst/>
              <a:rect l="l" t="t" r="r" b="b"/>
              <a:pathLst>
                <a:path w="653651" h="1396785" extrusionOk="0">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4"/>
            <p:cNvSpPr/>
            <p:nvPr/>
          </p:nvSpPr>
          <p:spPr>
            <a:xfrm>
              <a:off x="5974096" y="2671766"/>
              <a:ext cx="663375" cy="1317013"/>
            </a:xfrm>
            <a:custGeom>
              <a:avLst/>
              <a:gdLst/>
              <a:ahLst/>
              <a:cxnLst/>
              <a:rect l="l" t="t" r="r" b="b"/>
              <a:pathLst>
                <a:path w="663375" h="1317013" extrusionOk="0">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4"/>
            <p:cNvSpPr/>
            <p:nvPr/>
          </p:nvSpPr>
          <p:spPr>
            <a:xfrm>
              <a:off x="5089957" y="2671841"/>
              <a:ext cx="734852" cy="1330420"/>
            </a:xfrm>
            <a:custGeom>
              <a:avLst/>
              <a:gdLst/>
              <a:ahLst/>
              <a:cxnLst/>
              <a:rect l="l" t="t" r="r" b="b"/>
              <a:pathLst>
                <a:path w="734852" h="1330420" extrusionOk="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4"/>
            <p:cNvSpPr/>
            <p:nvPr/>
          </p:nvSpPr>
          <p:spPr>
            <a:xfrm>
              <a:off x="6790332" y="2671693"/>
              <a:ext cx="648400" cy="1359913"/>
            </a:xfrm>
            <a:custGeom>
              <a:avLst/>
              <a:gdLst/>
              <a:ahLst/>
              <a:cxnLst/>
              <a:rect l="l" t="t" r="r" b="b"/>
              <a:pathLst>
                <a:path w="648400" h="1359913" extrusionOk="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4"/>
            <p:cNvSpPr/>
            <p:nvPr/>
          </p:nvSpPr>
          <p:spPr>
            <a:xfrm>
              <a:off x="7629214" y="2671620"/>
              <a:ext cx="236304" cy="1392345"/>
            </a:xfrm>
            <a:custGeom>
              <a:avLst/>
              <a:gdLst/>
              <a:ahLst/>
              <a:cxnLst/>
              <a:rect l="l" t="t" r="r" b="b"/>
              <a:pathLst>
                <a:path w="236304" h="1392345" extrusionOk="0">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D0CE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4" name="Google Shape;184;p4"/>
          <p:cNvSpPr txBox="1"/>
          <p:nvPr/>
        </p:nvSpPr>
        <p:spPr>
          <a:xfrm>
            <a:off x="2894319" y="652691"/>
            <a:ext cx="4216200" cy="2123618"/>
          </a:xfrm>
          <a:prstGeom prst="rect">
            <a:avLst/>
          </a:prstGeom>
          <a:noFill/>
          <a:ln w="76200"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285750" marR="0" lvl="0" indent="-18415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600"/>
              <a:buFont typeface="Noto Sans Symbols"/>
              <a:buChar char="❑"/>
            </a:pPr>
            <a:r>
              <a:rPr lang="en-IN" sz="1200" b="1" dirty="0">
                <a:solidFill>
                  <a:srgbClr val="F81A1D"/>
                </a:solidFill>
                <a:latin typeface="Arial"/>
                <a:ea typeface="Arial"/>
                <a:cs typeface="Arial"/>
                <a:sym typeface="Arial"/>
              </a:rPr>
              <a:t>Reed Hastings and Marc Randolph launched Netflix, an American entertainment company, in Scott Valley, California, on August 29, 1997. When the business first began, customers could rent DVDs online and have them delivered to their homes through a DVD rental-by-mail service. It debuted a monthly subscription plan in 1999, which turned out to be a critical turning point in the business's history. </a:t>
            </a:r>
            <a:endParaRPr sz="1200" dirty="0"/>
          </a:p>
          <a:p>
            <a:pPr marL="0" marR="0" lvl="0" indent="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p:txBody>
      </p:sp>
      <p:sp>
        <p:nvSpPr>
          <p:cNvPr id="185" name="Google Shape;185;p4"/>
          <p:cNvSpPr txBox="1"/>
          <p:nvPr/>
        </p:nvSpPr>
        <p:spPr>
          <a:xfrm>
            <a:off x="8209961" y="3337622"/>
            <a:ext cx="3185310" cy="2206407"/>
          </a:xfrm>
          <a:prstGeom prst="rect">
            <a:avLst/>
          </a:prstGeom>
          <a:noFill/>
          <a:ln w="76200"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285750" marR="0" lvl="0" indent="-18415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600"/>
              <a:buFont typeface="Noto Sans Symbols"/>
              <a:buChar char="❑"/>
            </a:pPr>
            <a:r>
              <a:rPr lang="en-IN" sz="1200" b="1" dirty="0">
                <a:solidFill>
                  <a:srgbClr val="F81A1D"/>
                </a:solidFill>
                <a:latin typeface="Arial"/>
                <a:ea typeface="Arial"/>
                <a:cs typeface="Arial"/>
                <a:sym typeface="Arial"/>
              </a:rPr>
              <a:t>Netflix started creating original material in response to the growing demand for streaming. The political drama series "House of Cards" was the first to be produced in 2013, and it was much praised by critics and contributed to Netflix's rise to prominence in the entertainment sector.</a:t>
            </a:r>
            <a:endParaRPr sz="1200" dirty="0"/>
          </a:p>
          <a:p>
            <a:pPr marL="285750" marR="0" lvl="0" indent="-18415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p:txBody>
      </p:sp>
      <p:sp>
        <p:nvSpPr>
          <p:cNvPr id="186" name="Google Shape;186;p4"/>
          <p:cNvSpPr txBox="1"/>
          <p:nvPr/>
        </p:nvSpPr>
        <p:spPr>
          <a:xfrm>
            <a:off x="8057397" y="699987"/>
            <a:ext cx="3674456" cy="1754286"/>
          </a:xfrm>
          <a:prstGeom prst="rect">
            <a:avLst/>
          </a:prstGeom>
          <a:noFill/>
          <a:ln w="76200"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2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600"/>
              <a:buFont typeface="Noto Sans Symbols"/>
              <a:buChar char="❑"/>
            </a:pPr>
            <a:r>
              <a:rPr lang="en-IN" sz="1200" b="1" i="0" dirty="0">
                <a:solidFill>
                  <a:srgbClr val="F81A1D"/>
                </a:solidFill>
                <a:latin typeface="Arial"/>
                <a:ea typeface="Arial"/>
                <a:cs typeface="Arial"/>
                <a:sym typeface="Arial"/>
              </a:rPr>
              <a:t>When Netflix introduced streaming media in 2007, it </a:t>
            </a:r>
            <a:r>
              <a:rPr lang="en-IN" sz="1200" b="1" dirty="0">
                <a:solidFill>
                  <a:srgbClr val="F81A1D"/>
                </a:solidFill>
                <a:latin typeface="Arial"/>
                <a:ea typeface="Arial"/>
                <a:cs typeface="Arial"/>
                <a:sym typeface="Arial"/>
              </a:rPr>
              <a:t>allowed</a:t>
            </a:r>
            <a:r>
              <a:rPr lang="en-IN" sz="1200" b="1" i="0" dirty="0">
                <a:solidFill>
                  <a:srgbClr val="F81A1D"/>
                </a:solidFill>
                <a:latin typeface="Arial"/>
                <a:ea typeface="Arial"/>
                <a:cs typeface="Arial"/>
                <a:sym typeface="Arial"/>
              </a:rPr>
              <a:t> </a:t>
            </a:r>
            <a:r>
              <a:rPr lang="en-IN" sz="1200" b="1" dirty="0">
                <a:solidFill>
                  <a:srgbClr val="F81A1D"/>
                </a:solidFill>
                <a:latin typeface="Arial"/>
                <a:ea typeface="Arial"/>
                <a:cs typeface="Arial"/>
                <a:sym typeface="Arial"/>
              </a:rPr>
              <a:t>users</a:t>
            </a:r>
            <a:r>
              <a:rPr lang="en-IN" sz="1200" b="1" i="0" dirty="0">
                <a:solidFill>
                  <a:srgbClr val="F81A1D"/>
                </a:solidFill>
                <a:latin typeface="Arial"/>
                <a:ea typeface="Arial"/>
                <a:cs typeface="Arial"/>
                <a:sym typeface="Arial"/>
              </a:rPr>
              <a:t> to view a variety of movies and TV series on their computers instantaneously. The business kept making significant content investments and signed licensing agreements with numerous networks and studios.</a:t>
            </a:r>
            <a:endParaRPr sz="1200" dirty="0"/>
          </a:p>
          <a:p>
            <a:pPr marL="0" marR="0" lvl="0" indent="0" algn="l" rtl="0">
              <a:spcBef>
                <a:spcPts val="0"/>
              </a:spcBef>
              <a:spcAft>
                <a:spcPts val="0"/>
              </a:spcAft>
              <a:buNone/>
            </a:pPr>
            <a:endParaRPr sz="1200" b="1" i="0" dirty="0">
              <a:solidFill>
                <a:srgbClr val="F81A1D"/>
              </a:solidFill>
              <a:latin typeface="Arial"/>
              <a:ea typeface="Arial"/>
              <a:cs typeface="Arial"/>
              <a:sym typeface="Arial"/>
            </a:endParaRPr>
          </a:p>
        </p:txBody>
      </p:sp>
      <p:sp>
        <p:nvSpPr>
          <p:cNvPr id="187" name="Google Shape;187;p4"/>
          <p:cNvSpPr txBox="1"/>
          <p:nvPr/>
        </p:nvSpPr>
        <p:spPr>
          <a:xfrm>
            <a:off x="3372730" y="3764449"/>
            <a:ext cx="3682200" cy="1938952"/>
          </a:xfrm>
          <a:prstGeom prst="rect">
            <a:avLst/>
          </a:prstGeom>
          <a:noFill/>
          <a:ln w="76200"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285750" marR="0" lvl="0" indent="-18415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600"/>
              <a:buFont typeface="Noto Sans Symbols"/>
              <a:buChar char="❑"/>
            </a:pPr>
            <a:r>
              <a:rPr lang="en-IN" sz="1200" b="1" dirty="0">
                <a:solidFill>
                  <a:srgbClr val="F81A1D"/>
                </a:solidFill>
                <a:latin typeface="Arial"/>
                <a:ea typeface="Arial"/>
                <a:cs typeface="Arial"/>
                <a:sym typeface="Arial"/>
              </a:rPr>
              <a:t>Netflix has maintained its position as the top international streaming provider by concentrating on creating original content over the years, including TV shows, movies, and documentaries. It launched operations abroad in a number of nations and areas, serving a wide range of customers worldwide.</a:t>
            </a:r>
            <a:endParaRPr sz="1200" dirty="0"/>
          </a:p>
          <a:p>
            <a:pPr marL="0" marR="0" lvl="0" indent="0" algn="l" rtl="0">
              <a:spcBef>
                <a:spcPts val="0"/>
              </a:spcBef>
              <a:spcAft>
                <a:spcPts val="0"/>
              </a:spcAft>
              <a:buClr>
                <a:srgbClr val="F81A1D"/>
              </a:buClr>
              <a:buSzPts val="1600"/>
              <a:buFont typeface="Noto Sans Symbols"/>
              <a:buNone/>
            </a:pPr>
            <a:endParaRPr sz="1200" b="1" dirty="0">
              <a:solidFill>
                <a:srgbClr val="F81A1D"/>
              </a:solidFill>
              <a:latin typeface="Arial"/>
              <a:ea typeface="Arial"/>
              <a:cs typeface="Arial"/>
              <a:sym typeface="Arial"/>
            </a:endParaRPr>
          </a:p>
        </p:txBody>
      </p:sp>
      <p:sp>
        <p:nvSpPr>
          <p:cNvPr id="188" name="Google Shape;188;p4"/>
          <p:cNvSpPr/>
          <p:nvPr/>
        </p:nvSpPr>
        <p:spPr>
          <a:xfrm>
            <a:off x="7202078" y="1665271"/>
            <a:ext cx="764604" cy="361492"/>
          </a:xfrm>
          <a:prstGeom prst="rightArrow">
            <a:avLst>
              <a:gd name="adj1" fmla="val 50000"/>
              <a:gd name="adj2" fmla="val 50000"/>
            </a:avLst>
          </a:prstGeom>
          <a:solidFill>
            <a:schemeClr val="accent1"/>
          </a:solidFill>
          <a:ln w="12700" cap="flat" cmpd="sng">
            <a:solidFill>
              <a:srgbClr val="5C02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4"/>
          <p:cNvSpPr/>
          <p:nvPr/>
        </p:nvSpPr>
        <p:spPr>
          <a:xfrm rot="10800000">
            <a:off x="7164209" y="4601556"/>
            <a:ext cx="985755" cy="459364"/>
          </a:xfrm>
          <a:prstGeom prst="rightArrow">
            <a:avLst>
              <a:gd name="adj1" fmla="val 50000"/>
              <a:gd name="adj2" fmla="val 78150"/>
            </a:avLst>
          </a:prstGeom>
          <a:solidFill>
            <a:schemeClr val="accent1"/>
          </a:solidFill>
          <a:ln w="12700" cap="flat" cmpd="sng">
            <a:solidFill>
              <a:srgbClr val="5C02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4"/>
          <p:cNvPicPr preferRelativeResize="0"/>
          <p:nvPr/>
        </p:nvPicPr>
        <p:blipFill rotWithShape="1">
          <a:blip r:embed="rId4">
            <a:alphaModFix/>
          </a:blip>
          <a:srcRect/>
          <a:stretch/>
        </p:blipFill>
        <p:spPr>
          <a:xfrm>
            <a:off x="548679" y="4537066"/>
            <a:ext cx="2545089" cy="16480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5"/>
          <p:cNvPicPr preferRelativeResize="0"/>
          <p:nvPr/>
        </p:nvPicPr>
        <p:blipFill rotWithShape="1">
          <a:blip r:embed="rId3">
            <a:alphaModFix/>
          </a:blip>
          <a:srcRect t="25438" b="24317"/>
          <a:stretch/>
        </p:blipFill>
        <p:spPr>
          <a:xfrm>
            <a:off x="-1" y="1510553"/>
            <a:ext cx="12192002" cy="4563035"/>
          </a:xfrm>
          <a:prstGeom prst="rect">
            <a:avLst/>
          </a:prstGeom>
          <a:noFill/>
          <a:ln>
            <a:noFill/>
          </a:ln>
        </p:spPr>
      </p:pic>
      <p:sp>
        <p:nvSpPr>
          <p:cNvPr id="197" name="Google Shape;197;p5"/>
          <p:cNvSpPr txBox="1">
            <a:spLocks noGrp="1"/>
          </p:cNvSpPr>
          <p:nvPr>
            <p:ph type="title"/>
          </p:nvPr>
        </p:nvSpPr>
        <p:spPr>
          <a:xfrm>
            <a:off x="882130" y="479476"/>
            <a:ext cx="11125200" cy="88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4"/>
              </a:buClr>
              <a:buSzPts val="4400"/>
              <a:buFont typeface="Arial"/>
              <a:buNone/>
            </a:pPr>
            <a:r>
              <a:rPr lang="en-IN" dirty="0">
                <a:solidFill>
                  <a:schemeClr val="accent4"/>
                </a:solidFill>
                <a:latin typeface="Arial"/>
                <a:ea typeface="Arial"/>
                <a:cs typeface="Arial"/>
                <a:sym typeface="Arial"/>
              </a:rPr>
              <a:t>Timeline From The Origin</a:t>
            </a:r>
            <a:endParaRPr dirty="0"/>
          </a:p>
        </p:txBody>
      </p:sp>
      <p:sp>
        <p:nvSpPr>
          <p:cNvPr id="198" name="Google Shape;198;p5"/>
          <p:cNvSpPr/>
          <p:nvPr/>
        </p:nvSpPr>
        <p:spPr>
          <a:xfrm>
            <a:off x="1" y="1510552"/>
            <a:ext cx="12191998" cy="4563035"/>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99" name="Google Shape;199;p5"/>
          <p:cNvCxnSpPr/>
          <p:nvPr/>
        </p:nvCxnSpPr>
        <p:spPr>
          <a:xfrm>
            <a:off x="2644629" y="3209364"/>
            <a:ext cx="0" cy="1326777"/>
          </a:xfrm>
          <a:prstGeom prst="straightConnector1">
            <a:avLst/>
          </a:prstGeom>
          <a:noFill/>
          <a:ln w="25400" cap="flat" cmpd="sng">
            <a:solidFill>
              <a:schemeClr val="lt1"/>
            </a:solidFill>
            <a:prstDash val="solid"/>
            <a:miter lim="800000"/>
            <a:headEnd type="none" w="sm" len="sm"/>
            <a:tailEnd type="none" w="sm" len="sm"/>
          </a:ln>
        </p:spPr>
      </p:cxnSp>
      <p:cxnSp>
        <p:nvCxnSpPr>
          <p:cNvPr id="200" name="Google Shape;200;p5"/>
          <p:cNvCxnSpPr/>
          <p:nvPr/>
        </p:nvCxnSpPr>
        <p:spPr>
          <a:xfrm rot="10800000">
            <a:off x="1341578" y="4993341"/>
            <a:ext cx="845851" cy="0"/>
          </a:xfrm>
          <a:prstGeom prst="straightConnector1">
            <a:avLst/>
          </a:prstGeom>
          <a:noFill/>
          <a:ln w="25400" cap="flat" cmpd="sng">
            <a:solidFill>
              <a:schemeClr val="lt1"/>
            </a:solidFill>
            <a:prstDash val="solid"/>
            <a:miter lim="800000"/>
            <a:headEnd type="none" w="sm" len="sm"/>
            <a:tailEnd type="none" w="sm" len="sm"/>
          </a:ln>
        </p:spPr>
      </p:cxnSp>
      <p:sp>
        <p:nvSpPr>
          <p:cNvPr id="201" name="Google Shape;201;p5"/>
          <p:cNvSpPr/>
          <p:nvPr/>
        </p:nvSpPr>
        <p:spPr>
          <a:xfrm rot="10800000" flipH="1">
            <a:off x="1730229" y="4078941"/>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5"/>
          <p:cNvSpPr/>
          <p:nvPr/>
        </p:nvSpPr>
        <p:spPr>
          <a:xfrm flipH="1">
            <a:off x="2644629" y="2752164"/>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5"/>
          <p:cNvSpPr/>
          <p:nvPr/>
        </p:nvSpPr>
        <p:spPr>
          <a:xfrm>
            <a:off x="3490480" y="2752164"/>
            <a:ext cx="914400" cy="914400"/>
          </a:xfrm>
          <a:prstGeom prst="arc">
            <a:avLst>
              <a:gd name="adj1" fmla="val 16210155"/>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04" name="Google Shape;204;p5"/>
          <p:cNvCxnSpPr/>
          <p:nvPr/>
        </p:nvCxnSpPr>
        <p:spPr>
          <a:xfrm>
            <a:off x="4397702" y="3154129"/>
            <a:ext cx="30000" cy="1692600"/>
          </a:xfrm>
          <a:prstGeom prst="straightConnector1">
            <a:avLst/>
          </a:prstGeom>
          <a:noFill/>
          <a:ln w="25400" cap="flat" cmpd="sng">
            <a:solidFill>
              <a:schemeClr val="lt1"/>
            </a:solidFill>
            <a:prstDash val="solid"/>
            <a:miter lim="800000"/>
            <a:headEnd type="none" w="sm" len="sm"/>
            <a:tailEnd type="none" w="sm" len="sm"/>
          </a:ln>
        </p:spPr>
      </p:cxnSp>
      <p:cxnSp>
        <p:nvCxnSpPr>
          <p:cNvPr id="205" name="Google Shape;205;p5"/>
          <p:cNvCxnSpPr>
            <a:endCxn id="206" idx="2"/>
          </p:cNvCxnSpPr>
          <p:nvPr/>
        </p:nvCxnSpPr>
        <p:spPr>
          <a:xfrm flipH="1">
            <a:off x="6099115" y="3209291"/>
            <a:ext cx="66900" cy="1692600"/>
          </a:xfrm>
          <a:prstGeom prst="straightConnector1">
            <a:avLst/>
          </a:prstGeom>
          <a:noFill/>
          <a:ln w="25400" cap="flat" cmpd="sng">
            <a:solidFill>
              <a:schemeClr val="lt1"/>
            </a:solidFill>
            <a:prstDash val="solid"/>
            <a:miter lim="800000"/>
            <a:headEnd type="none" w="sm" len="sm"/>
            <a:tailEnd type="none" w="sm" len="sm"/>
          </a:ln>
        </p:spPr>
      </p:cxnSp>
      <p:sp>
        <p:nvSpPr>
          <p:cNvPr id="207" name="Google Shape;207;p5"/>
          <p:cNvSpPr/>
          <p:nvPr/>
        </p:nvSpPr>
        <p:spPr>
          <a:xfrm rot="10800000">
            <a:off x="4421314" y="4444691"/>
            <a:ext cx="914400" cy="914400"/>
          </a:xfrm>
          <a:prstGeom prst="arc">
            <a:avLst>
              <a:gd name="adj1" fmla="val 16200000"/>
              <a:gd name="adj2" fmla="val 958021"/>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5"/>
          <p:cNvSpPr/>
          <p:nvPr/>
        </p:nvSpPr>
        <p:spPr>
          <a:xfrm rot="10800000" flipH="1">
            <a:off x="5184715" y="4444691"/>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5"/>
          <p:cNvSpPr/>
          <p:nvPr/>
        </p:nvSpPr>
        <p:spPr>
          <a:xfrm flipH="1">
            <a:off x="6164482" y="2752164"/>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5"/>
          <p:cNvSpPr/>
          <p:nvPr/>
        </p:nvSpPr>
        <p:spPr>
          <a:xfrm>
            <a:off x="7010333" y="2752164"/>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10" name="Google Shape;210;p5"/>
          <p:cNvCxnSpPr/>
          <p:nvPr/>
        </p:nvCxnSpPr>
        <p:spPr>
          <a:xfrm>
            <a:off x="7925567" y="3209364"/>
            <a:ext cx="24356" cy="1646103"/>
          </a:xfrm>
          <a:prstGeom prst="straightConnector1">
            <a:avLst/>
          </a:prstGeom>
          <a:noFill/>
          <a:ln w="25400" cap="flat" cmpd="sng">
            <a:solidFill>
              <a:schemeClr val="lt1"/>
            </a:solidFill>
            <a:prstDash val="solid"/>
            <a:miter lim="800000"/>
            <a:headEnd type="none" w="sm" len="sm"/>
            <a:tailEnd type="none" w="sm" len="sm"/>
          </a:ln>
        </p:spPr>
      </p:cxnSp>
      <p:cxnSp>
        <p:nvCxnSpPr>
          <p:cNvPr id="211" name="Google Shape;211;p5"/>
          <p:cNvCxnSpPr>
            <a:endCxn id="212" idx="2"/>
          </p:cNvCxnSpPr>
          <p:nvPr/>
        </p:nvCxnSpPr>
        <p:spPr>
          <a:xfrm>
            <a:off x="9685715" y="3209459"/>
            <a:ext cx="9000" cy="1658100"/>
          </a:xfrm>
          <a:prstGeom prst="straightConnector1">
            <a:avLst/>
          </a:prstGeom>
          <a:noFill/>
          <a:ln w="25400" cap="flat" cmpd="sng">
            <a:solidFill>
              <a:schemeClr val="lt1"/>
            </a:solidFill>
            <a:prstDash val="solid"/>
            <a:miter lim="800000"/>
            <a:headEnd type="none" w="sm" len="sm"/>
            <a:tailEnd type="none" w="sm" len="sm"/>
          </a:ln>
        </p:spPr>
      </p:cxnSp>
      <p:sp>
        <p:nvSpPr>
          <p:cNvPr id="213" name="Google Shape;213;p5"/>
          <p:cNvSpPr/>
          <p:nvPr/>
        </p:nvSpPr>
        <p:spPr>
          <a:xfrm rot="10800000">
            <a:off x="7949923" y="4419603"/>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p:nvPr/>
        </p:nvSpPr>
        <p:spPr>
          <a:xfrm rot="10800000" flipH="1">
            <a:off x="8780315" y="4410359"/>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5"/>
          <p:cNvSpPr/>
          <p:nvPr/>
        </p:nvSpPr>
        <p:spPr>
          <a:xfrm flipH="1">
            <a:off x="9685890" y="2752164"/>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p:nvPr/>
        </p:nvSpPr>
        <p:spPr>
          <a:xfrm>
            <a:off x="10531741" y="2752164"/>
            <a:ext cx="914400" cy="914400"/>
          </a:xfrm>
          <a:prstGeom prst="arc">
            <a:avLst>
              <a:gd name="adj1" fmla="val 16200000"/>
              <a:gd name="adj2" fmla="val 0"/>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16" name="Google Shape;216;p5"/>
          <p:cNvCxnSpPr/>
          <p:nvPr/>
        </p:nvCxnSpPr>
        <p:spPr>
          <a:xfrm>
            <a:off x="11446141" y="3209364"/>
            <a:ext cx="0" cy="1629644"/>
          </a:xfrm>
          <a:prstGeom prst="straightConnector1">
            <a:avLst/>
          </a:prstGeom>
          <a:noFill/>
          <a:ln w="25400" cap="flat" cmpd="sng">
            <a:solidFill>
              <a:schemeClr val="lt1"/>
            </a:solidFill>
            <a:prstDash val="solid"/>
            <a:miter lim="800000"/>
            <a:headEnd type="none" w="sm" len="sm"/>
            <a:tailEnd type="none" w="sm" len="sm"/>
          </a:ln>
        </p:spPr>
      </p:cxnSp>
      <p:sp>
        <p:nvSpPr>
          <p:cNvPr id="217" name="Google Shape;217;p5"/>
          <p:cNvSpPr/>
          <p:nvPr/>
        </p:nvSpPr>
        <p:spPr>
          <a:xfrm>
            <a:off x="607205" y="4603385"/>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8" name="Google Shape;218;p5"/>
          <p:cNvGrpSpPr/>
          <p:nvPr/>
        </p:nvGrpSpPr>
        <p:grpSpPr>
          <a:xfrm>
            <a:off x="3101830" y="2380132"/>
            <a:ext cx="881737" cy="744062"/>
            <a:chOff x="3101830" y="2380132"/>
            <a:chExt cx="881737" cy="744062"/>
          </a:xfrm>
        </p:grpSpPr>
        <p:cxnSp>
          <p:nvCxnSpPr>
            <p:cNvPr id="219" name="Google Shape;219;p5"/>
            <p:cNvCxnSpPr/>
            <p:nvPr/>
          </p:nvCxnSpPr>
          <p:spPr>
            <a:xfrm rot="10800000">
              <a:off x="3101830" y="2752164"/>
              <a:ext cx="50569" cy="0"/>
            </a:xfrm>
            <a:prstGeom prst="straightConnector1">
              <a:avLst/>
            </a:prstGeom>
            <a:noFill/>
            <a:ln w="25400" cap="flat" cmpd="sng">
              <a:solidFill>
                <a:schemeClr val="lt1"/>
              </a:solidFill>
              <a:prstDash val="solid"/>
              <a:miter lim="800000"/>
              <a:headEnd type="none" w="sm" len="sm"/>
              <a:tailEnd type="none" w="sm" len="sm"/>
            </a:ln>
          </p:spPr>
        </p:cxnSp>
        <p:sp>
          <p:nvSpPr>
            <p:cNvPr id="220" name="Google Shape;220;p5"/>
            <p:cNvSpPr/>
            <p:nvPr/>
          </p:nvSpPr>
          <p:spPr>
            <a:xfrm>
              <a:off x="3152399" y="2380132"/>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1" name="Google Shape;221;p5"/>
            <p:cNvCxnSpPr/>
            <p:nvPr/>
          </p:nvCxnSpPr>
          <p:spPr>
            <a:xfrm rot="10800000">
              <a:off x="3897112" y="2752164"/>
              <a:ext cx="86455" cy="0"/>
            </a:xfrm>
            <a:prstGeom prst="straightConnector1">
              <a:avLst/>
            </a:prstGeom>
            <a:noFill/>
            <a:ln w="25400" cap="flat" cmpd="sng">
              <a:solidFill>
                <a:schemeClr val="lt1"/>
              </a:solidFill>
              <a:prstDash val="solid"/>
              <a:miter lim="800000"/>
              <a:headEnd type="none" w="sm" len="sm"/>
              <a:tailEnd type="none" w="sm" len="sm"/>
            </a:ln>
          </p:spPr>
        </p:cxnSp>
      </p:grpSp>
      <p:grpSp>
        <p:nvGrpSpPr>
          <p:cNvPr id="222" name="Google Shape;222;p5"/>
          <p:cNvGrpSpPr/>
          <p:nvPr/>
        </p:nvGrpSpPr>
        <p:grpSpPr>
          <a:xfrm>
            <a:off x="6621682" y="2380132"/>
            <a:ext cx="881737" cy="744062"/>
            <a:chOff x="3101830" y="2380132"/>
            <a:chExt cx="881737" cy="744062"/>
          </a:xfrm>
        </p:grpSpPr>
        <p:cxnSp>
          <p:nvCxnSpPr>
            <p:cNvPr id="223" name="Google Shape;223;p5"/>
            <p:cNvCxnSpPr/>
            <p:nvPr/>
          </p:nvCxnSpPr>
          <p:spPr>
            <a:xfrm rot="10800000">
              <a:off x="3101830" y="2752164"/>
              <a:ext cx="50569" cy="0"/>
            </a:xfrm>
            <a:prstGeom prst="straightConnector1">
              <a:avLst/>
            </a:prstGeom>
            <a:noFill/>
            <a:ln w="25400" cap="flat" cmpd="sng">
              <a:solidFill>
                <a:schemeClr val="lt1"/>
              </a:solidFill>
              <a:prstDash val="solid"/>
              <a:miter lim="800000"/>
              <a:headEnd type="none" w="sm" len="sm"/>
              <a:tailEnd type="none" w="sm" len="sm"/>
            </a:ln>
          </p:spPr>
        </p:cxnSp>
        <p:sp>
          <p:nvSpPr>
            <p:cNvPr id="224" name="Google Shape;224;p5"/>
            <p:cNvSpPr/>
            <p:nvPr/>
          </p:nvSpPr>
          <p:spPr>
            <a:xfrm>
              <a:off x="3152399" y="2380132"/>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5" name="Google Shape;225;p5"/>
            <p:cNvCxnSpPr/>
            <p:nvPr/>
          </p:nvCxnSpPr>
          <p:spPr>
            <a:xfrm rot="10800000">
              <a:off x="3897112" y="2752164"/>
              <a:ext cx="86455" cy="0"/>
            </a:xfrm>
            <a:prstGeom prst="straightConnector1">
              <a:avLst/>
            </a:prstGeom>
            <a:noFill/>
            <a:ln w="25400" cap="flat" cmpd="sng">
              <a:solidFill>
                <a:schemeClr val="lt1"/>
              </a:solidFill>
              <a:prstDash val="solid"/>
              <a:miter lim="800000"/>
              <a:headEnd type="none" w="sm" len="sm"/>
              <a:tailEnd type="none" w="sm" len="sm"/>
            </a:ln>
          </p:spPr>
        </p:cxnSp>
      </p:grpSp>
      <p:grpSp>
        <p:nvGrpSpPr>
          <p:cNvPr id="226" name="Google Shape;226;p5"/>
          <p:cNvGrpSpPr/>
          <p:nvPr/>
        </p:nvGrpSpPr>
        <p:grpSpPr>
          <a:xfrm>
            <a:off x="10143090" y="2380132"/>
            <a:ext cx="881737" cy="744062"/>
            <a:chOff x="3101830" y="2380132"/>
            <a:chExt cx="881737" cy="744062"/>
          </a:xfrm>
        </p:grpSpPr>
        <p:cxnSp>
          <p:nvCxnSpPr>
            <p:cNvPr id="227" name="Google Shape;227;p5"/>
            <p:cNvCxnSpPr/>
            <p:nvPr/>
          </p:nvCxnSpPr>
          <p:spPr>
            <a:xfrm rot="10800000">
              <a:off x="3101830" y="2752164"/>
              <a:ext cx="50569" cy="0"/>
            </a:xfrm>
            <a:prstGeom prst="straightConnector1">
              <a:avLst/>
            </a:prstGeom>
            <a:noFill/>
            <a:ln w="25400" cap="flat" cmpd="sng">
              <a:solidFill>
                <a:schemeClr val="lt1"/>
              </a:solidFill>
              <a:prstDash val="solid"/>
              <a:miter lim="800000"/>
              <a:headEnd type="none" w="sm" len="sm"/>
              <a:tailEnd type="none" w="sm" len="sm"/>
            </a:ln>
          </p:spPr>
        </p:cxnSp>
        <p:sp>
          <p:nvSpPr>
            <p:cNvPr id="228" name="Google Shape;228;p5"/>
            <p:cNvSpPr/>
            <p:nvPr/>
          </p:nvSpPr>
          <p:spPr>
            <a:xfrm>
              <a:off x="3152399" y="2380132"/>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9" name="Google Shape;229;p5"/>
            <p:cNvCxnSpPr/>
            <p:nvPr/>
          </p:nvCxnSpPr>
          <p:spPr>
            <a:xfrm rot="10800000">
              <a:off x="3897112" y="2752164"/>
              <a:ext cx="86455" cy="0"/>
            </a:xfrm>
            <a:prstGeom prst="straightConnector1">
              <a:avLst/>
            </a:prstGeom>
            <a:noFill/>
            <a:ln w="25400" cap="flat" cmpd="sng">
              <a:solidFill>
                <a:schemeClr val="lt1"/>
              </a:solidFill>
              <a:prstDash val="solid"/>
              <a:miter lim="800000"/>
              <a:headEnd type="none" w="sm" len="sm"/>
              <a:tailEnd type="none" w="sm" len="sm"/>
            </a:ln>
          </p:spPr>
        </p:cxnSp>
      </p:grpSp>
      <p:grpSp>
        <p:nvGrpSpPr>
          <p:cNvPr id="230" name="Google Shape;230;p5"/>
          <p:cNvGrpSpPr/>
          <p:nvPr/>
        </p:nvGrpSpPr>
        <p:grpSpPr>
          <a:xfrm>
            <a:off x="4829865" y="4996834"/>
            <a:ext cx="845200" cy="744062"/>
            <a:chOff x="4909935" y="4464432"/>
            <a:chExt cx="845200" cy="744062"/>
          </a:xfrm>
        </p:grpSpPr>
        <p:cxnSp>
          <p:nvCxnSpPr>
            <p:cNvPr id="231" name="Google Shape;231;p5"/>
            <p:cNvCxnSpPr/>
            <p:nvPr/>
          </p:nvCxnSpPr>
          <p:spPr>
            <a:xfrm rot="10800000">
              <a:off x="4909935" y="4836464"/>
              <a:ext cx="50569" cy="0"/>
            </a:xfrm>
            <a:prstGeom prst="straightConnector1">
              <a:avLst/>
            </a:prstGeom>
            <a:noFill/>
            <a:ln w="25400" cap="flat" cmpd="sng">
              <a:solidFill>
                <a:schemeClr val="lt1"/>
              </a:solidFill>
              <a:prstDash val="solid"/>
              <a:miter lim="800000"/>
              <a:headEnd type="none" w="sm" len="sm"/>
              <a:tailEnd type="none" w="sm" len="sm"/>
            </a:ln>
          </p:spPr>
        </p:cxnSp>
        <p:sp>
          <p:nvSpPr>
            <p:cNvPr id="232" name="Google Shape;232;p5"/>
            <p:cNvSpPr/>
            <p:nvPr/>
          </p:nvSpPr>
          <p:spPr>
            <a:xfrm>
              <a:off x="4960504" y="4464432"/>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3" name="Google Shape;233;p5"/>
            <p:cNvCxnSpPr/>
            <p:nvPr/>
          </p:nvCxnSpPr>
          <p:spPr>
            <a:xfrm rot="10800000">
              <a:off x="5704566" y="4836464"/>
              <a:ext cx="50569" cy="0"/>
            </a:xfrm>
            <a:prstGeom prst="straightConnector1">
              <a:avLst/>
            </a:prstGeom>
            <a:noFill/>
            <a:ln w="25400" cap="flat" cmpd="sng">
              <a:solidFill>
                <a:schemeClr val="lt1"/>
              </a:solidFill>
              <a:prstDash val="solid"/>
              <a:miter lim="800000"/>
              <a:headEnd type="none" w="sm" len="sm"/>
              <a:tailEnd type="none" w="sm" len="sm"/>
            </a:ln>
          </p:spPr>
        </p:cxnSp>
      </p:grpSp>
      <p:grpSp>
        <p:nvGrpSpPr>
          <p:cNvPr id="234" name="Google Shape;234;p5"/>
          <p:cNvGrpSpPr/>
          <p:nvPr/>
        </p:nvGrpSpPr>
        <p:grpSpPr>
          <a:xfrm>
            <a:off x="8405776" y="4961969"/>
            <a:ext cx="845200" cy="744062"/>
            <a:chOff x="4909935" y="4464432"/>
            <a:chExt cx="845200" cy="744062"/>
          </a:xfrm>
        </p:grpSpPr>
        <p:cxnSp>
          <p:nvCxnSpPr>
            <p:cNvPr id="235" name="Google Shape;235;p5"/>
            <p:cNvCxnSpPr/>
            <p:nvPr/>
          </p:nvCxnSpPr>
          <p:spPr>
            <a:xfrm rot="10800000">
              <a:off x="4909935" y="4836464"/>
              <a:ext cx="50569" cy="0"/>
            </a:xfrm>
            <a:prstGeom prst="straightConnector1">
              <a:avLst/>
            </a:prstGeom>
            <a:noFill/>
            <a:ln w="25400" cap="flat" cmpd="sng">
              <a:solidFill>
                <a:schemeClr val="lt1"/>
              </a:solidFill>
              <a:prstDash val="solid"/>
              <a:miter lim="800000"/>
              <a:headEnd type="none" w="sm" len="sm"/>
              <a:tailEnd type="none" w="sm" len="sm"/>
            </a:ln>
          </p:spPr>
        </p:cxnSp>
        <p:sp>
          <p:nvSpPr>
            <p:cNvPr id="236" name="Google Shape;236;p5"/>
            <p:cNvSpPr/>
            <p:nvPr/>
          </p:nvSpPr>
          <p:spPr>
            <a:xfrm>
              <a:off x="4960504" y="4464432"/>
              <a:ext cx="744062" cy="744062"/>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37" name="Google Shape;237;p5"/>
            <p:cNvCxnSpPr/>
            <p:nvPr/>
          </p:nvCxnSpPr>
          <p:spPr>
            <a:xfrm rot="10800000">
              <a:off x="5704566" y="4836464"/>
              <a:ext cx="50569" cy="0"/>
            </a:xfrm>
            <a:prstGeom prst="straightConnector1">
              <a:avLst/>
            </a:prstGeom>
            <a:noFill/>
            <a:ln w="25400" cap="flat" cmpd="sng">
              <a:solidFill>
                <a:schemeClr val="lt1"/>
              </a:solidFill>
              <a:prstDash val="solid"/>
              <a:miter lim="800000"/>
              <a:headEnd type="none" w="sm" len="sm"/>
              <a:tailEnd type="none" w="sm" len="sm"/>
            </a:ln>
          </p:spPr>
        </p:cxnSp>
      </p:grpSp>
      <p:sp>
        <p:nvSpPr>
          <p:cNvPr id="238" name="Google Shape;238;p5"/>
          <p:cNvSpPr txBox="1"/>
          <p:nvPr/>
        </p:nvSpPr>
        <p:spPr>
          <a:xfrm>
            <a:off x="280027" y="2956484"/>
            <a:ext cx="1981177" cy="17235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1D5DB"/>
              </a:buClr>
              <a:buSzPts val="1400"/>
              <a:buFont typeface="Arial"/>
              <a:buNone/>
            </a:pPr>
            <a:r>
              <a:rPr lang="en-IN" sz="1400" b="1" i="0" dirty="0">
                <a:solidFill>
                  <a:srgbClr val="D1D5DB"/>
                </a:solidFill>
                <a:latin typeface="Arial"/>
                <a:ea typeface="Arial"/>
                <a:cs typeface="Arial"/>
                <a:sym typeface="Arial"/>
              </a:rPr>
              <a:t>Reed Hastings and Marc Randolph found Netflix, initially as a DVD-by-mail rental service, offering a large selection of DVDs for rent through the mail.</a:t>
            </a:r>
            <a:endParaRPr sz="1400" b="1" u="none" strike="noStrike" cap="none" dirty="0">
              <a:solidFill>
                <a:schemeClr val="lt1"/>
              </a:solidFill>
              <a:latin typeface="Quattrocento Sans"/>
              <a:ea typeface="Quattrocento Sans"/>
              <a:cs typeface="Quattrocento Sans"/>
              <a:sym typeface="Quattrocento Sans"/>
            </a:endParaRPr>
          </a:p>
        </p:txBody>
      </p:sp>
      <p:sp>
        <p:nvSpPr>
          <p:cNvPr id="239" name="Google Shape;239;p5"/>
          <p:cNvSpPr txBox="1"/>
          <p:nvPr/>
        </p:nvSpPr>
        <p:spPr>
          <a:xfrm>
            <a:off x="2714633" y="3246382"/>
            <a:ext cx="1550211" cy="150810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1D5DB"/>
              </a:buClr>
              <a:buSzPts val="1400"/>
              <a:buFont typeface="Arial"/>
              <a:buNone/>
            </a:pPr>
            <a:r>
              <a:rPr lang="en-IN" sz="1400" b="1" i="0" dirty="0">
                <a:solidFill>
                  <a:srgbClr val="D1D5DB"/>
                </a:solidFill>
                <a:latin typeface="Arial"/>
                <a:ea typeface="Arial"/>
                <a:cs typeface="Arial"/>
                <a:sym typeface="Arial"/>
              </a:rPr>
              <a:t>Monthly </a:t>
            </a:r>
            <a:r>
              <a:rPr lang="en-IN" sz="1400" b="1" dirty="0">
                <a:solidFill>
                  <a:srgbClr val="D1D5DB"/>
                </a:solidFill>
                <a:latin typeface="Arial"/>
                <a:ea typeface="Arial"/>
                <a:cs typeface="Arial"/>
                <a:sym typeface="Arial"/>
              </a:rPr>
              <a:t>subscription</a:t>
            </a:r>
            <a:r>
              <a:rPr lang="en-IN" sz="1400" b="1" i="0" dirty="0">
                <a:solidFill>
                  <a:srgbClr val="D1D5DB"/>
                </a:solidFill>
                <a:latin typeface="Arial"/>
                <a:ea typeface="Arial"/>
                <a:cs typeface="Arial"/>
                <a:sym typeface="Arial"/>
              </a:rPr>
              <a:t> service introduced, allowing customers to keep DVDs without a due date and with no late fees.</a:t>
            </a:r>
            <a:endParaRPr sz="1400" b="1" u="none" strike="noStrike" cap="none" dirty="0">
              <a:solidFill>
                <a:schemeClr val="lt1"/>
              </a:solidFill>
              <a:latin typeface="Arial"/>
              <a:ea typeface="Arial"/>
              <a:cs typeface="Arial"/>
              <a:sym typeface="Arial"/>
            </a:endParaRPr>
          </a:p>
        </p:txBody>
      </p:sp>
      <p:sp>
        <p:nvSpPr>
          <p:cNvPr id="240" name="Google Shape;240;p5"/>
          <p:cNvSpPr txBox="1"/>
          <p:nvPr/>
        </p:nvSpPr>
        <p:spPr>
          <a:xfrm>
            <a:off x="6444730" y="3199810"/>
            <a:ext cx="1268305" cy="17235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1D5DB"/>
              </a:buClr>
              <a:buSzPts val="1400"/>
              <a:buFont typeface="Arial"/>
              <a:buNone/>
            </a:pPr>
            <a:r>
              <a:rPr lang="en-IN" sz="1400" b="1" i="0">
                <a:solidFill>
                  <a:srgbClr val="D1D5DB"/>
                </a:solidFill>
                <a:latin typeface="Arial"/>
                <a:ea typeface="Arial"/>
                <a:cs typeface="Arial"/>
                <a:sym typeface="Arial"/>
              </a:rPr>
              <a:t>Expansion of streaming service to Canada marks Netflix's first step in international expansion.</a:t>
            </a:r>
            <a:endParaRPr sz="1400" b="1" u="none" strike="noStrike" cap="none">
              <a:solidFill>
                <a:schemeClr val="lt1"/>
              </a:solidFill>
              <a:latin typeface="Arial"/>
              <a:ea typeface="Arial"/>
              <a:cs typeface="Arial"/>
              <a:sym typeface="Arial"/>
            </a:endParaRPr>
          </a:p>
        </p:txBody>
      </p:sp>
      <p:sp>
        <p:nvSpPr>
          <p:cNvPr id="241" name="Google Shape;241;p5"/>
          <p:cNvSpPr txBox="1"/>
          <p:nvPr/>
        </p:nvSpPr>
        <p:spPr>
          <a:xfrm>
            <a:off x="9875535" y="3546088"/>
            <a:ext cx="1380888" cy="107721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1D5DB"/>
              </a:buClr>
              <a:buSzPts val="1400"/>
              <a:buFont typeface="Arial"/>
              <a:buNone/>
            </a:pPr>
            <a:r>
              <a:rPr lang="en-IN" sz="1400" b="1" i="0">
                <a:solidFill>
                  <a:srgbClr val="D1D5DB"/>
                </a:solidFill>
                <a:latin typeface="Arial"/>
                <a:ea typeface="Arial"/>
                <a:cs typeface="Arial"/>
                <a:sym typeface="Arial"/>
              </a:rPr>
              <a:t>The company surpasses 100 million subscribers globally.</a:t>
            </a:r>
            <a:endParaRPr sz="1400" b="1" u="none" strike="noStrike" cap="none">
              <a:solidFill>
                <a:schemeClr val="lt1"/>
              </a:solidFill>
              <a:latin typeface="Arial"/>
              <a:ea typeface="Arial"/>
              <a:cs typeface="Arial"/>
              <a:sym typeface="Arial"/>
            </a:endParaRPr>
          </a:p>
        </p:txBody>
      </p:sp>
      <p:sp>
        <p:nvSpPr>
          <p:cNvPr id="242" name="Google Shape;242;p5"/>
          <p:cNvSpPr txBox="1"/>
          <p:nvPr/>
        </p:nvSpPr>
        <p:spPr>
          <a:xfrm>
            <a:off x="4560586" y="2886707"/>
            <a:ext cx="1380888" cy="17235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1D5DB"/>
              </a:buClr>
              <a:buSzPts val="1400"/>
              <a:buFont typeface="Arial"/>
              <a:buNone/>
            </a:pPr>
            <a:r>
              <a:rPr lang="en-IN" sz="1400" b="1" i="0">
                <a:solidFill>
                  <a:srgbClr val="D1D5DB"/>
                </a:solidFill>
                <a:latin typeface="Arial"/>
                <a:ea typeface="Arial"/>
                <a:cs typeface="Arial"/>
                <a:sym typeface="Arial"/>
              </a:rPr>
              <a:t>Netflix introduces streaming, allowing subscribers to instantly watch TV shows and movies on their personal computers.</a:t>
            </a:r>
            <a:endParaRPr sz="1400" b="1" u="none" strike="noStrike" cap="none">
              <a:solidFill>
                <a:schemeClr val="lt1"/>
              </a:solidFill>
              <a:latin typeface="Arial"/>
              <a:ea typeface="Arial"/>
              <a:cs typeface="Arial"/>
              <a:sym typeface="Arial"/>
            </a:endParaRPr>
          </a:p>
        </p:txBody>
      </p:sp>
      <p:sp>
        <p:nvSpPr>
          <p:cNvPr id="243" name="Google Shape;243;p5"/>
          <p:cNvSpPr txBox="1"/>
          <p:nvPr/>
        </p:nvSpPr>
        <p:spPr>
          <a:xfrm>
            <a:off x="7994387" y="2768630"/>
            <a:ext cx="1537020" cy="220060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N" sz="1100" b="1" i="0" dirty="0">
                <a:solidFill>
                  <a:srgbClr val="D1D5DB"/>
                </a:solidFill>
                <a:latin typeface="Arial"/>
                <a:ea typeface="Arial"/>
                <a:cs typeface="Arial"/>
                <a:sym typeface="Arial"/>
              </a:rPr>
              <a:t>Global expansion accelerates with Netflix becoming available in numerous countries, including Australia, Japan, and parts of Europe.</a:t>
            </a:r>
            <a:endParaRPr sz="1100" dirty="0"/>
          </a:p>
          <a:p>
            <a:pPr marL="0" marR="0" lvl="0" indent="0" algn="ctr" rtl="0">
              <a:spcBef>
                <a:spcPts val="0"/>
              </a:spcBef>
              <a:spcAft>
                <a:spcPts val="0"/>
              </a:spcAft>
              <a:buNone/>
            </a:pPr>
            <a:r>
              <a:rPr lang="en-IN" sz="1100" b="1" dirty="0">
                <a:solidFill>
                  <a:srgbClr val="D1D5DB"/>
                </a:solidFill>
                <a:latin typeface="Arial"/>
                <a:ea typeface="Arial"/>
                <a:cs typeface="Arial"/>
                <a:sym typeface="Arial"/>
              </a:rPr>
              <a:t> and later </a:t>
            </a:r>
            <a:r>
              <a:rPr lang="en-IN" sz="1100" b="1" i="0" dirty="0">
                <a:solidFill>
                  <a:srgbClr val="D1D5DB"/>
                </a:solidFill>
                <a:latin typeface="Arial"/>
                <a:ea typeface="Arial"/>
                <a:cs typeface="Arial"/>
                <a:sym typeface="Arial"/>
              </a:rPr>
              <a:t>expanded its service to over 130 new countries, making its streaming service available almost worldwide.</a:t>
            </a:r>
            <a:endParaRPr sz="1100" dirty="0"/>
          </a:p>
        </p:txBody>
      </p:sp>
      <p:sp>
        <p:nvSpPr>
          <p:cNvPr id="244" name="Google Shape;244;p5"/>
          <p:cNvSpPr/>
          <p:nvPr/>
        </p:nvSpPr>
        <p:spPr>
          <a:xfrm>
            <a:off x="11291685" y="4839008"/>
            <a:ext cx="308765" cy="308765"/>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5"/>
          <p:cNvSpPr txBox="1"/>
          <p:nvPr/>
        </p:nvSpPr>
        <p:spPr>
          <a:xfrm>
            <a:off x="799640" y="2630856"/>
            <a:ext cx="1451981"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400"/>
              <a:buFont typeface="Quattrocento Sans"/>
              <a:buNone/>
            </a:pPr>
            <a:r>
              <a:rPr lang="en-IN" sz="1400" b="1" i="0" u="none" strike="noStrike" cap="none">
                <a:solidFill>
                  <a:schemeClr val="lt1"/>
                </a:solidFill>
                <a:latin typeface="Quattrocento Sans"/>
                <a:ea typeface="Quattrocento Sans"/>
                <a:cs typeface="Quattrocento Sans"/>
                <a:sym typeface="Quattrocento Sans"/>
              </a:rPr>
              <a:t>1997</a:t>
            </a:r>
            <a:endParaRPr/>
          </a:p>
        </p:txBody>
      </p:sp>
      <p:cxnSp>
        <p:nvCxnSpPr>
          <p:cNvPr id="246" name="Google Shape;246;p5"/>
          <p:cNvCxnSpPr/>
          <p:nvPr/>
        </p:nvCxnSpPr>
        <p:spPr>
          <a:xfrm>
            <a:off x="832299" y="2841857"/>
            <a:ext cx="333019" cy="0"/>
          </a:xfrm>
          <a:prstGeom prst="straightConnector1">
            <a:avLst/>
          </a:prstGeom>
          <a:noFill/>
          <a:ln w="19050" cap="flat" cmpd="sng">
            <a:solidFill>
              <a:schemeClr val="lt1"/>
            </a:solidFill>
            <a:prstDash val="solid"/>
            <a:miter lim="800000"/>
            <a:headEnd type="none" w="sm" len="sm"/>
            <a:tailEnd type="none" w="sm" len="sm"/>
          </a:ln>
        </p:spPr>
      </p:cxnSp>
      <p:sp>
        <p:nvSpPr>
          <p:cNvPr id="247" name="Google Shape;247;p5"/>
          <p:cNvSpPr txBox="1"/>
          <p:nvPr/>
        </p:nvSpPr>
        <p:spPr>
          <a:xfrm>
            <a:off x="4575914" y="2581566"/>
            <a:ext cx="1380888"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400"/>
              <a:buFont typeface="Quattrocento Sans"/>
              <a:buNone/>
            </a:pPr>
            <a:r>
              <a:rPr lang="en-IN" sz="1400" b="1" i="0" u="none" strike="noStrike" cap="none">
                <a:solidFill>
                  <a:schemeClr val="lt1"/>
                </a:solidFill>
                <a:latin typeface="Quattrocento Sans"/>
                <a:ea typeface="Quattrocento Sans"/>
                <a:cs typeface="Quattrocento Sans"/>
                <a:sym typeface="Quattrocento Sans"/>
              </a:rPr>
              <a:t>2009</a:t>
            </a:r>
            <a:endParaRPr/>
          </a:p>
        </p:txBody>
      </p:sp>
      <p:cxnSp>
        <p:nvCxnSpPr>
          <p:cNvPr id="248" name="Google Shape;248;p5"/>
          <p:cNvCxnSpPr/>
          <p:nvPr/>
        </p:nvCxnSpPr>
        <p:spPr>
          <a:xfrm>
            <a:off x="5109460" y="2810166"/>
            <a:ext cx="333019" cy="0"/>
          </a:xfrm>
          <a:prstGeom prst="straightConnector1">
            <a:avLst/>
          </a:prstGeom>
          <a:noFill/>
          <a:ln w="19050" cap="flat" cmpd="sng">
            <a:solidFill>
              <a:schemeClr val="lt1"/>
            </a:solidFill>
            <a:prstDash val="solid"/>
            <a:miter lim="800000"/>
            <a:headEnd type="none" w="sm" len="sm"/>
            <a:tailEnd type="none" w="sm" len="sm"/>
          </a:ln>
        </p:spPr>
      </p:cxnSp>
      <p:sp>
        <p:nvSpPr>
          <p:cNvPr id="249" name="Google Shape;249;p5"/>
          <p:cNvSpPr txBox="1"/>
          <p:nvPr/>
        </p:nvSpPr>
        <p:spPr>
          <a:xfrm>
            <a:off x="8097043" y="2307415"/>
            <a:ext cx="1380888"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400"/>
              <a:buFont typeface="Quattrocento Sans"/>
              <a:buNone/>
            </a:pPr>
            <a:r>
              <a:rPr lang="en-IN" sz="1400" b="1" i="0" u="none" strike="noStrike" cap="none" dirty="0">
                <a:solidFill>
                  <a:schemeClr val="lt1"/>
                </a:solidFill>
                <a:latin typeface="Quattrocento Sans"/>
                <a:ea typeface="Quattrocento Sans"/>
                <a:cs typeface="Quattrocento Sans"/>
                <a:sym typeface="Quattrocento Sans"/>
              </a:rPr>
              <a:t>2015-201</a:t>
            </a:r>
            <a:r>
              <a:rPr lang="en-IN" sz="1400" b="1" dirty="0">
                <a:solidFill>
                  <a:schemeClr val="lt1"/>
                </a:solidFill>
                <a:latin typeface="Quattrocento Sans"/>
                <a:ea typeface="Quattrocento Sans"/>
                <a:cs typeface="Quattrocento Sans"/>
                <a:sym typeface="Quattrocento Sans"/>
              </a:rPr>
              <a:t>6</a:t>
            </a:r>
            <a:endParaRPr sz="1400" b="1" i="0" u="none" strike="noStrike" cap="none" dirty="0">
              <a:solidFill>
                <a:schemeClr val="lt1"/>
              </a:solidFill>
              <a:latin typeface="Quattrocento Sans"/>
              <a:ea typeface="Quattrocento Sans"/>
              <a:cs typeface="Quattrocento Sans"/>
              <a:sym typeface="Quattrocento Sans"/>
            </a:endParaRPr>
          </a:p>
        </p:txBody>
      </p:sp>
      <p:cxnSp>
        <p:nvCxnSpPr>
          <p:cNvPr id="250" name="Google Shape;250;p5"/>
          <p:cNvCxnSpPr/>
          <p:nvPr/>
        </p:nvCxnSpPr>
        <p:spPr>
          <a:xfrm rot="10800000" flipH="1">
            <a:off x="8329548" y="2538078"/>
            <a:ext cx="901533" cy="9168"/>
          </a:xfrm>
          <a:prstGeom prst="straightConnector1">
            <a:avLst/>
          </a:prstGeom>
          <a:noFill/>
          <a:ln w="19050" cap="flat" cmpd="sng">
            <a:solidFill>
              <a:schemeClr val="lt1"/>
            </a:solidFill>
            <a:prstDash val="solid"/>
            <a:miter lim="800000"/>
            <a:headEnd type="none" w="sm" len="sm"/>
            <a:tailEnd type="none" w="sm" len="sm"/>
          </a:ln>
        </p:spPr>
      </p:cxnSp>
      <p:sp>
        <p:nvSpPr>
          <p:cNvPr id="251" name="Google Shape;251;p5"/>
          <p:cNvSpPr txBox="1"/>
          <p:nvPr/>
        </p:nvSpPr>
        <p:spPr>
          <a:xfrm>
            <a:off x="2730622" y="5449207"/>
            <a:ext cx="1380888"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400"/>
              <a:buFont typeface="Quattrocento Sans"/>
              <a:buNone/>
            </a:pPr>
            <a:r>
              <a:rPr lang="en-IN" sz="1400" b="1" i="0" u="none" strike="noStrike" cap="none" dirty="0">
                <a:solidFill>
                  <a:schemeClr val="lt1"/>
                </a:solidFill>
                <a:latin typeface="Quattrocento Sans"/>
                <a:ea typeface="Quattrocento Sans"/>
                <a:cs typeface="Quattrocento Sans"/>
                <a:sym typeface="Quattrocento Sans"/>
              </a:rPr>
              <a:t>2007</a:t>
            </a:r>
            <a:endParaRPr dirty="0"/>
          </a:p>
        </p:txBody>
      </p:sp>
      <p:cxnSp>
        <p:nvCxnSpPr>
          <p:cNvPr id="252" name="Google Shape;252;p5"/>
          <p:cNvCxnSpPr/>
          <p:nvPr/>
        </p:nvCxnSpPr>
        <p:spPr>
          <a:xfrm>
            <a:off x="3254557" y="5706031"/>
            <a:ext cx="333019" cy="0"/>
          </a:xfrm>
          <a:prstGeom prst="straightConnector1">
            <a:avLst/>
          </a:prstGeom>
          <a:noFill/>
          <a:ln w="19050" cap="flat" cmpd="sng">
            <a:solidFill>
              <a:schemeClr val="lt1"/>
            </a:solidFill>
            <a:prstDash val="solid"/>
            <a:miter lim="800000"/>
            <a:headEnd type="none" w="sm" len="sm"/>
            <a:tailEnd type="none" w="sm" len="sm"/>
          </a:ln>
        </p:spPr>
      </p:cxnSp>
      <p:sp>
        <p:nvSpPr>
          <p:cNvPr id="253" name="Google Shape;253;p5"/>
          <p:cNvSpPr txBox="1"/>
          <p:nvPr/>
        </p:nvSpPr>
        <p:spPr>
          <a:xfrm>
            <a:off x="9875535" y="4885668"/>
            <a:ext cx="1380888"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400"/>
              <a:buFont typeface="Quattrocento Sans"/>
              <a:buNone/>
            </a:pPr>
            <a:r>
              <a:rPr lang="en-IN" sz="1400" b="1" i="0" u="none" strike="noStrike" cap="none">
                <a:solidFill>
                  <a:schemeClr val="lt1"/>
                </a:solidFill>
                <a:latin typeface="Quattrocento Sans"/>
                <a:ea typeface="Quattrocento Sans"/>
                <a:cs typeface="Quattrocento Sans"/>
                <a:sym typeface="Quattrocento Sans"/>
              </a:rPr>
              <a:t>2017</a:t>
            </a:r>
            <a:endParaRPr/>
          </a:p>
        </p:txBody>
      </p:sp>
      <p:cxnSp>
        <p:nvCxnSpPr>
          <p:cNvPr id="254" name="Google Shape;254;p5"/>
          <p:cNvCxnSpPr/>
          <p:nvPr/>
        </p:nvCxnSpPr>
        <p:spPr>
          <a:xfrm>
            <a:off x="10399470" y="4754487"/>
            <a:ext cx="333019" cy="0"/>
          </a:xfrm>
          <a:prstGeom prst="straightConnector1">
            <a:avLst/>
          </a:prstGeom>
          <a:noFill/>
          <a:ln w="19050" cap="flat" cmpd="sng">
            <a:solidFill>
              <a:schemeClr val="lt1"/>
            </a:solidFill>
            <a:prstDash val="solid"/>
            <a:miter lim="800000"/>
            <a:headEnd type="none" w="sm" len="sm"/>
            <a:tailEnd type="none" w="sm" len="sm"/>
          </a:ln>
        </p:spPr>
      </p:cxnSp>
      <p:grpSp>
        <p:nvGrpSpPr>
          <p:cNvPr id="255" name="Google Shape;255;p5"/>
          <p:cNvGrpSpPr/>
          <p:nvPr/>
        </p:nvGrpSpPr>
        <p:grpSpPr>
          <a:xfrm>
            <a:off x="832299" y="4811986"/>
            <a:ext cx="293874" cy="326861"/>
            <a:chOff x="5578475" y="5060951"/>
            <a:chExt cx="311150" cy="346075"/>
          </a:xfrm>
        </p:grpSpPr>
        <p:sp>
          <p:nvSpPr>
            <p:cNvPr id="256" name="Google Shape;256;p5"/>
            <p:cNvSpPr/>
            <p:nvPr/>
          </p:nvSpPr>
          <p:spPr>
            <a:xfrm>
              <a:off x="5578475" y="5060951"/>
              <a:ext cx="311150" cy="346075"/>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5"/>
            <p:cNvSpPr/>
            <p:nvPr/>
          </p:nvSpPr>
          <p:spPr>
            <a:xfrm>
              <a:off x="5672138" y="5106988"/>
              <a:ext cx="107950" cy="192088"/>
            </a:xfrm>
            <a:custGeom>
              <a:avLst/>
              <a:gdLst/>
              <a:ahLst/>
              <a:cxnLst/>
              <a:rect l="l" t="t" r="r" b="b"/>
              <a:pathLst>
                <a:path w="68" h="121" extrusionOk="0">
                  <a:moveTo>
                    <a:pt x="26" y="0"/>
                  </a:moveTo>
                  <a:lnTo>
                    <a:pt x="61" y="0"/>
                  </a:lnTo>
                  <a:lnTo>
                    <a:pt x="45" y="38"/>
                  </a:lnTo>
                  <a:lnTo>
                    <a:pt x="68" y="38"/>
                  </a:lnTo>
                  <a:lnTo>
                    <a:pt x="14" y="121"/>
                  </a:lnTo>
                  <a:lnTo>
                    <a:pt x="26" y="66"/>
                  </a:lnTo>
                  <a:lnTo>
                    <a:pt x="0" y="66"/>
                  </a:lnTo>
                  <a:lnTo>
                    <a:pt x="26" y="0"/>
                  </a:ln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8" name="Google Shape;258;p5"/>
          <p:cNvGrpSpPr/>
          <p:nvPr/>
        </p:nvGrpSpPr>
        <p:grpSpPr>
          <a:xfrm>
            <a:off x="5080622" y="5198985"/>
            <a:ext cx="370497" cy="339764"/>
            <a:chOff x="7005638" y="2909888"/>
            <a:chExt cx="344488" cy="315913"/>
          </a:xfrm>
        </p:grpSpPr>
        <p:sp>
          <p:nvSpPr>
            <p:cNvPr id="259" name="Google Shape;259;p5"/>
            <p:cNvSpPr/>
            <p:nvPr/>
          </p:nvSpPr>
          <p:spPr>
            <a:xfrm>
              <a:off x="7140575" y="2909888"/>
              <a:ext cx="74613" cy="76200"/>
            </a:xfrm>
            <a:prstGeom prst="ellipse">
              <a:avLst/>
            </a:pr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5"/>
            <p:cNvSpPr/>
            <p:nvPr/>
          </p:nvSpPr>
          <p:spPr>
            <a:xfrm>
              <a:off x="7261225" y="2940051"/>
              <a:ext cx="44450" cy="46038"/>
            </a:xfrm>
            <a:prstGeom prst="ellipse">
              <a:avLst/>
            </a:pr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5"/>
            <p:cNvSpPr/>
            <p:nvPr/>
          </p:nvSpPr>
          <p:spPr>
            <a:xfrm>
              <a:off x="7050088" y="2940051"/>
              <a:ext cx="44450" cy="46038"/>
            </a:xfrm>
            <a:prstGeom prst="ellipse">
              <a:avLst/>
            </a:pr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5"/>
            <p:cNvSpPr/>
            <p:nvPr/>
          </p:nvSpPr>
          <p:spPr>
            <a:xfrm>
              <a:off x="7005638" y="3170238"/>
              <a:ext cx="344488" cy="55563"/>
            </a:xfrm>
            <a:custGeom>
              <a:avLst/>
              <a:gdLst/>
              <a:ahLst/>
              <a:cxnLst/>
              <a:rect l="l" t="t" r="r" b="b"/>
              <a:pathLst>
                <a:path w="92" h="15" extrusionOk="0">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5"/>
            <p:cNvSpPr/>
            <p:nvPr/>
          </p:nvSpPr>
          <p:spPr>
            <a:xfrm>
              <a:off x="7140575" y="3014663"/>
              <a:ext cx="74613" cy="136525"/>
            </a:xfrm>
            <a:custGeom>
              <a:avLst/>
              <a:gdLst/>
              <a:ahLst/>
              <a:cxnLst/>
              <a:rect l="l" t="t" r="r" b="b"/>
              <a:pathLst>
                <a:path w="20" h="36" extrusionOk="0">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5"/>
            <p:cNvSpPr/>
            <p:nvPr/>
          </p:nvSpPr>
          <p:spPr>
            <a:xfrm>
              <a:off x="7261225" y="3014663"/>
              <a:ext cx="44450" cy="106363"/>
            </a:xfrm>
            <a:custGeom>
              <a:avLst/>
              <a:gdLst/>
              <a:ahLst/>
              <a:cxnLst/>
              <a:rect l="l" t="t" r="r" b="b"/>
              <a:pathLst>
                <a:path w="12" h="28" extrusionOk="0">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5"/>
            <p:cNvSpPr/>
            <p:nvPr/>
          </p:nvSpPr>
          <p:spPr>
            <a:xfrm>
              <a:off x="7050088" y="3014663"/>
              <a:ext cx="44450" cy="106363"/>
            </a:xfrm>
            <a:custGeom>
              <a:avLst/>
              <a:gdLst/>
              <a:ahLst/>
              <a:cxnLst/>
              <a:rect l="l" t="t" r="r" b="b"/>
              <a:pathLst>
                <a:path w="12" h="28" extrusionOk="0">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6" name="Google Shape;266;p5"/>
          <p:cNvGrpSpPr/>
          <p:nvPr/>
        </p:nvGrpSpPr>
        <p:grpSpPr>
          <a:xfrm>
            <a:off x="10378276" y="2517531"/>
            <a:ext cx="370948" cy="438953"/>
            <a:chOff x="3013075" y="3624263"/>
            <a:chExt cx="285750" cy="338137"/>
          </a:xfrm>
        </p:grpSpPr>
        <p:sp>
          <p:nvSpPr>
            <p:cNvPr id="267" name="Google Shape;267;p5"/>
            <p:cNvSpPr/>
            <p:nvPr/>
          </p:nvSpPr>
          <p:spPr>
            <a:xfrm>
              <a:off x="3073400" y="3797300"/>
              <a:ext cx="165100" cy="104775"/>
            </a:xfrm>
            <a:custGeom>
              <a:avLst/>
              <a:gdLst/>
              <a:ahLst/>
              <a:cxnLst/>
              <a:rect l="l" t="t" r="r" b="b"/>
              <a:pathLst>
                <a:path w="44" h="28" extrusionOk="0">
                  <a:moveTo>
                    <a:pt x="43" y="0"/>
                  </a:moveTo>
                  <a:cubicBezTo>
                    <a:pt x="44" y="2"/>
                    <a:pt x="44" y="4"/>
                    <a:pt x="44" y="6"/>
                  </a:cubicBezTo>
                  <a:cubicBezTo>
                    <a:pt x="44" y="18"/>
                    <a:pt x="34" y="28"/>
                    <a:pt x="22" y="28"/>
                  </a:cubicBezTo>
                  <a:cubicBezTo>
                    <a:pt x="10" y="28"/>
                    <a:pt x="0" y="18"/>
                    <a:pt x="0" y="6"/>
                  </a:cubicBezTo>
                  <a:cubicBezTo>
                    <a:pt x="0" y="4"/>
                    <a:pt x="0" y="2"/>
                    <a:pt x="1" y="0"/>
                  </a:cubicBezTo>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5"/>
            <p:cNvSpPr/>
            <p:nvPr/>
          </p:nvSpPr>
          <p:spPr>
            <a:xfrm>
              <a:off x="3013075" y="3714750"/>
              <a:ext cx="285750" cy="247650"/>
            </a:xfrm>
            <a:custGeom>
              <a:avLst/>
              <a:gdLst/>
              <a:ahLst/>
              <a:cxnLst/>
              <a:rect l="l" t="t" r="r" b="b"/>
              <a:pathLst>
                <a:path w="76" h="66" extrusionOk="0">
                  <a:moveTo>
                    <a:pt x="64" y="0"/>
                  </a:moveTo>
                  <a:cubicBezTo>
                    <a:pt x="71" y="7"/>
                    <a:pt x="76" y="17"/>
                    <a:pt x="76" y="28"/>
                  </a:cubicBezTo>
                  <a:cubicBezTo>
                    <a:pt x="76" y="49"/>
                    <a:pt x="59" y="66"/>
                    <a:pt x="38" y="66"/>
                  </a:cubicBezTo>
                  <a:cubicBezTo>
                    <a:pt x="17" y="66"/>
                    <a:pt x="0" y="49"/>
                    <a:pt x="0" y="28"/>
                  </a:cubicBezTo>
                  <a:cubicBezTo>
                    <a:pt x="0" y="17"/>
                    <a:pt x="5" y="7"/>
                    <a:pt x="12" y="0"/>
                  </a:cubicBezTo>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5"/>
            <p:cNvSpPr/>
            <p:nvPr/>
          </p:nvSpPr>
          <p:spPr>
            <a:xfrm>
              <a:off x="3081338" y="3624263"/>
              <a:ext cx="150813" cy="153988"/>
            </a:xfrm>
            <a:custGeom>
              <a:avLst/>
              <a:gdLst/>
              <a:ahLst/>
              <a:cxnLst/>
              <a:rect l="l" t="t" r="r" b="b"/>
              <a:pathLst>
                <a:path w="95" h="97" extrusionOk="0">
                  <a:moveTo>
                    <a:pt x="47" y="0"/>
                  </a:moveTo>
                  <a:lnTo>
                    <a:pt x="61" y="33"/>
                  </a:lnTo>
                  <a:lnTo>
                    <a:pt x="95" y="33"/>
                  </a:lnTo>
                  <a:lnTo>
                    <a:pt x="69" y="57"/>
                  </a:lnTo>
                  <a:lnTo>
                    <a:pt x="78" y="95"/>
                  </a:lnTo>
                  <a:lnTo>
                    <a:pt x="47" y="73"/>
                  </a:lnTo>
                  <a:lnTo>
                    <a:pt x="17" y="97"/>
                  </a:lnTo>
                  <a:lnTo>
                    <a:pt x="26" y="57"/>
                  </a:lnTo>
                  <a:lnTo>
                    <a:pt x="0" y="33"/>
                  </a:lnTo>
                  <a:lnTo>
                    <a:pt x="33" y="33"/>
                  </a:lnTo>
                  <a:lnTo>
                    <a:pt x="47" y="0"/>
                  </a:lnTo>
                  <a:close/>
                </a:path>
              </a:pathLst>
            </a:cu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0" name="Google Shape;270;p5"/>
            <p:cNvCxnSpPr/>
            <p:nvPr/>
          </p:nvCxnSpPr>
          <p:spPr>
            <a:xfrm flipH="1">
              <a:off x="3119438" y="3740150"/>
              <a:ext cx="36513" cy="101600"/>
            </a:xfrm>
            <a:prstGeom prst="straightConnector1">
              <a:avLst/>
            </a:prstGeom>
            <a:noFill/>
            <a:ln w="15875" cap="rnd" cmpd="sng">
              <a:solidFill>
                <a:schemeClr val="lt1"/>
              </a:solidFill>
              <a:prstDash val="solid"/>
              <a:round/>
              <a:headEnd type="none" w="med" len="med"/>
              <a:tailEnd type="none" w="med" len="med"/>
            </a:ln>
          </p:spPr>
        </p:cxnSp>
        <p:cxnSp>
          <p:nvCxnSpPr>
            <p:cNvPr id="271" name="Google Shape;271;p5"/>
            <p:cNvCxnSpPr/>
            <p:nvPr/>
          </p:nvCxnSpPr>
          <p:spPr>
            <a:xfrm>
              <a:off x="3155950" y="3740150"/>
              <a:ext cx="38100" cy="101600"/>
            </a:xfrm>
            <a:prstGeom prst="straightConnector1">
              <a:avLst/>
            </a:prstGeom>
            <a:noFill/>
            <a:ln w="15875" cap="rnd" cmpd="sng">
              <a:solidFill>
                <a:schemeClr val="lt1"/>
              </a:solidFill>
              <a:prstDash val="solid"/>
              <a:round/>
              <a:headEnd type="none" w="med" len="med"/>
              <a:tailEnd type="none" w="med" len="med"/>
            </a:ln>
          </p:spPr>
        </p:cxnSp>
      </p:grpSp>
      <p:sp>
        <p:nvSpPr>
          <p:cNvPr id="272" name="Google Shape;272;p5"/>
          <p:cNvSpPr txBox="1"/>
          <p:nvPr/>
        </p:nvSpPr>
        <p:spPr>
          <a:xfrm>
            <a:off x="6368586" y="5082545"/>
            <a:ext cx="1380888"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400"/>
              <a:buFont typeface="Quattrocento Sans"/>
              <a:buNone/>
            </a:pPr>
            <a:r>
              <a:rPr lang="en-IN" sz="1400" b="1" i="0" u="none" strike="noStrike" cap="none">
                <a:solidFill>
                  <a:schemeClr val="lt1"/>
                </a:solidFill>
                <a:latin typeface="Quattrocento Sans"/>
                <a:ea typeface="Quattrocento Sans"/>
                <a:cs typeface="Quattrocento Sans"/>
                <a:sym typeface="Quattrocento Sans"/>
              </a:rPr>
              <a:t>2010</a:t>
            </a:r>
            <a:endParaRPr/>
          </a:p>
        </p:txBody>
      </p:sp>
      <p:cxnSp>
        <p:nvCxnSpPr>
          <p:cNvPr id="273" name="Google Shape;273;p5"/>
          <p:cNvCxnSpPr/>
          <p:nvPr/>
        </p:nvCxnSpPr>
        <p:spPr>
          <a:xfrm>
            <a:off x="6892520" y="5334000"/>
            <a:ext cx="333019" cy="0"/>
          </a:xfrm>
          <a:prstGeom prst="straightConnector1">
            <a:avLst/>
          </a:prstGeom>
          <a:noFill/>
          <a:ln w="19050" cap="flat" cmpd="sng">
            <a:solidFill>
              <a:schemeClr val="lt1"/>
            </a:solidFill>
            <a:prstDash val="solid"/>
            <a:miter lim="800000"/>
            <a:headEnd type="none" w="sm" len="sm"/>
            <a:tailEnd type="none" w="sm" len="sm"/>
          </a:ln>
        </p:spPr>
      </p:cxnSp>
      <p:grpSp>
        <p:nvGrpSpPr>
          <p:cNvPr id="274" name="Google Shape;274;p5"/>
          <p:cNvGrpSpPr/>
          <p:nvPr/>
        </p:nvGrpSpPr>
        <p:grpSpPr>
          <a:xfrm>
            <a:off x="3369359" y="2594727"/>
            <a:ext cx="346678" cy="314873"/>
            <a:chOff x="1168401" y="747713"/>
            <a:chExt cx="346075" cy="314325"/>
          </a:xfrm>
        </p:grpSpPr>
        <p:sp>
          <p:nvSpPr>
            <p:cNvPr id="275" name="Google Shape;275;p5"/>
            <p:cNvSpPr/>
            <p:nvPr/>
          </p:nvSpPr>
          <p:spPr>
            <a:xfrm>
              <a:off x="1168401" y="747713"/>
              <a:ext cx="269875" cy="239713"/>
            </a:xfrm>
            <a:custGeom>
              <a:avLst/>
              <a:gdLst/>
              <a:ahLst/>
              <a:cxnLst/>
              <a:rect l="l" t="t" r="r" b="b"/>
              <a:pathLst>
                <a:path w="72" h="64" extrusionOk="0">
                  <a:moveTo>
                    <a:pt x="56" y="0"/>
                  </a:moveTo>
                  <a:cubicBezTo>
                    <a:pt x="16" y="0"/>
                    <a:pt x="16" y="0"/>
                    <a:pt x="16" y="0"/>
                  </a:cubicBezTo>
                  <a:cubicBezTo>
                    <a:pt x="7" y="0"/>
                    <a:pt x="0" y="7"/>
                    <a:pt x="0" y="16"/>
                  </a:cubicBezTo>
                  <a:cubicBezTo>
                    <a:pt x="0" y="32"/>
                    <a:pt x="0" y="32"/>
                    <a:pt x="0" y="32"/>
                  </a:cubicBezTo>
                  <a:cubicBezTo>
                    <a:pt x="0" y="41"/>
                    <a:pt x="7" y="48"/>
                    <a:pt x="16" y="48"/>
                  </a:cubicBezTo>
                  <a:cubicBezTo>
                    <a:pt x="22" y="48"/>
                    <a:pt x="22" y="48"/>
                    <a:pt x="22" y="48"/>
                  </a:cubicBezTo>
                  <a:cubicBezTo>
                    <a:pt x="22" y="64"/>
                    <a:pt x="22" y="64"/>
                    <a:pt x="22" y="64"/>
                  </a:cubicBezTo>
                  <a:cubicBezTo>
                    <a:pt x="38" y="48"/>
                    <a:pt x="38" y="48"/>
                    <a:pt x="38" y="48"/>
                  </a:cubicBezTo>
                  <a:cubicBezTo>
                    <a:pt x="56" y="48"/>
                    <a:pt x="56" y="48"/>
                    <a:pt x="56" y="48"/>
                  </a:cubicBezTo>
                  <a:cubicBezTo>
                    <a:pt x="65" y="48"/>
                    <a:pt x="72" y="41"/>
                    <a:pt x="72" y="32"/>
                  </a:cubicBezTo>
                  <a:cubicBezTo>
                    <a:pt x="72" y="16"/>
                    <a:pt x="72" y="16"/>
                    <a:pt x="72" y="16"/>
                  </a:cubicBezTo>
                  <a:cubicBezTo>
                    <a:pt x="72" y="7"/>
                    <a:pt x="65" y="0"/>
                    <a:pt x="56" y="0"/>
                  </a:cubicBezTo>
                  <a:close/>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5"/>
            <p:cNvSpPr/>
            <p:nvPr/>
          </p:nvSpPr>
          <p:spPr>
            <a:xfrm>
              <a:off x="1333501" y="912813"/>
              <a:ext cx="180975" cy="149225"/>
            </a:xfrm>
            <a:custGeom>
              <a:avLst/>
              <a:gdLst/>
              <a:ahLst/>
              <a:cxnLst/>
              <a:rect l="l" t="t" r="r" b="b"/>
              <a:pathLst>
                <a:path w="48" h="40" extrusionOk="0">
                  <a:moveTo>
                    <a:pt x="0" y="18"/>
                  </a:moveTo>
                  <a:cubicBezTo>
                    <a:pt x="0" y="24"/>
                    <a:pt x="4" y="28"/>
                    <a:pt x="10" y="28"/>
                  </a:cubicBezTo>
                  <a:cubicBezTo>
                    <a:pt x="20" y="28"/>
                    <a:pt x="20" y="28"/>
                    <a:pt x="20" y="28"/>
                  </a:cubicBezTo>
                  <a:cubicBezTo>
                    <a:pt x="32" y="40"/>
                    <a:pt x="32" y="40"/>
                    <a:pt x="32" y="40"/>
                  </a:cubicBezTo>
                  <a:cubicBezTo>
                    <a:pt x="32" y="28"/>
                    <a:pt x="32" y="28"/>
                    <a:pt x="32" y="28"/>
                  </a:cubicBezTo>
                  <a:cubicBezTo>
                    <a:pt x="38" y="28"/>
                    <a:pt x="38" y="28"/>
                    <a:pt x="38" y="28"/>
                  </a:cubicBezTo>
                  <a:cubicBezTo>
                    <a:pt x="44" y="28"/>
                    <a:pt x="48" y="24"/>
                    <a:pt x="48" y="18"/>
                  </a:cubicBezTo>
                  <a:cubicBezTo>
                    <a:pt x="48" y="10"/>
                    <a:pt x="48" y="10"/>
                    <a:pt x="48" y="10"/>
                  </a:cubicBezTo>
                  <a:cubicBezTo>
                    <a:pt x="48" y="4"/>
                    <a:pt x="44" y="0"/>
                    <a:pt x="38" y="0"/>
                  </a:cubicBezTo>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7" name="Google Shape;277;p5"/>
          <p:cNvGrpSpPr/>
          <p:nvPr/>
        </p:nvGrpSpPr>
        <p:grpSpPr>
          <a:xfrm>
            <a:off x="6889513" y="2616432"/>
            <a:ext cx="346075" cy="271462"/>
            <a:chOff x="6791022" y="2616432"/>
            <a:chExt cx="346075" cy="271462"/>
          </a:xfrm>
        </p:grpSpPr>
        <p:sp>
          <p:nvSpPr>
            <p:cNvPr id="278" name="Google Shape;278;p5"/>
            <p:cNvSpPr/>
            <p:nvPr/>
          </p:nvSpPr>
          <p:spPr>
            <a:xfrm>
              <a:off x="6791022" y="2767244"/>
              <a:ext cx="346075" cy="120650"/>
            </a:xfrm>
            <a:custGeom>
              <a:avLst/>
              <a:gdLst/>
              <a:ahLst/>
              <a:cxnLst/>
              <a:rect l="l" t="t" r="r" b="b"/>
              <a:pathLst>
                <a:path w="92" h="32" extrusionOk="0">
                  <a:moveTo>
                    <a:pt x="92" y="24"/>
                  </a:moveTo>
                  <a:cubicBezTo>
                    <a:pt x="92" y="28"/>
                    <a:pt x="88" y="32"/>
                    <a:pt x="84" y="32"/>
                  </a:cubicBezTo>
                  <a:cubicBezTo>
                    <a:pt x="8" y="32"/>
                    <a:pt x="8" y="32"/>
                    <a:pt x="8" y="32"/>
                  </a:cubicBezTo>
                  <a:cubicBezTo>
                    <a:pt x="4" y="32"/>
                    <a:pt x="0" y="28"/>
                    <a:pt x="0" y="24"/>
                  </a:cubicBezTo>
                  <a:cubicBezTo>
                    <a:pt x="0" y="8"/>
                    <a:pt x="0" y="8"/>
                    <a:pt x="0" y="8"/>
                  </a:cubicBezTo>
                  <a:cubicBezTo>
                    <a:pt x="0" y="4"/>
                    <a:pt x="4" y="0"/>
                    <a:pt x="8" y="0"/>
                  </a:cubicBezTo>
                  <a:cubicBezTo>
                    <a:pt x="84" y="0"/>
                    <a:pt x="84" y="0"/>
                    <a:pt x="84" y="0"/>
                  </a:cubicBezTo>
                  <a:cubicBezTo>
                    <a:pt x="88" y="0"/>
                    <a:pt x="92" y="4"/>
                    <a:pt x="92" y="8"/>
                  </a:cubicBezTo>
                  <a:lnTo>
                    <a:pt x="92" y="24"/>
                  </a:lnTo>
                  <a:close/>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9" name="Google Shape;279;p5"/>
            <p:cNvCxnSpPr/>
            <p:nvPr/>
          </p:nvCxnSpPr>
          <p:spPr>
            <a:xfrm>
              <a:off x="6837060" y="2841857"/>
              <a:ext cx="254000" cy="0"/>
            </a:xfrm>
            <a:prstGeom prst="straightConnector1">
              <a:avLst/>
            </a:prstGeom>
            <a:noFill/>
            <a:ln w="15875" cap="rnd" cmpd="sng">
              <a:solidFill>
                <a:schemeClr val="lt1"/>
              </a:solidFill>
              <a:prstDash val="solid"/>
              <a:round/>
              <a:headEnd type="none" w="med" len="med"/>
              <a:tailEnd type="none" w="med" len="med"/>
            </a:ln>
          </p:spPr>
        </p:cxnSp>
        <p:sp>
          <p:nvSpPr>
            <p:cNvPr id="280" name="Google Shape;280;p5"/>
            <p:cNvSpPr/>
            <p:nvPr/>
          </p:nvSpPr>
          <p:spPr>
            <a:xfrm>
              <a:off x="7084710" y="2805344"/>
              <a:ext cx="14288" cy="142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5"/>
            <p:cNvSpPr/>
            <p:nvPr/>
          </p:nvSpPr>
          <p:spPr>
            <a:xfrm>
              <a:off x="7054547" y="2805344"/>
              <a:ext cx="14288" cy="142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5"/>
            <p:cNvSpPr/>
            <p:nvPr/>
          </p:nvSpPr>
          <p:spPr>
            <a:xfrm>
              <a:off x="6791022" y="2616432"/>
              <a:ext cx="346075" cy="173038"/>
            </a:xfrm>
            <a:custGeom>
              <a:avLst/>
              <a:gdLst/>
              <a:ahLst/>
              <a:cxnLst/>
              <a:rect l="l" t="t" r="r" b="b"/>
              <a:pathLst>
                <a:path w="92" h="46" extrusionOk="0">
                  <a:moveTo>
                    <a:pt x="92" y="46"/>
                  </a:moveTo>
                  <a:cubicBezTo>
                    <a:pt x="82" y="8"/>
                    <a:pt x="82" y="8"/>
                    <a:pt x="82" y="8"/>
                  </a:cubicBezTo>
                  <a:cubicBezTo>
                    <a:pt x="81" y="3"/>
                    <a:pt x="76" y="0"/>
                    <a:pt x="72" y="0"/>
                  </a:cubicBezTo>
                  <a:cubicBezTo>
                    <a:pt x="20" y="0"/>
                    <a:pt x="20" y="0"/>
                    <a:pt x="20" y="0"/>
                  </a:cubicBezTo>
                  <a:cubicBezTo>
                    <a:pt x="16" y="0"/>
                    <a:pt x="11" y="3"/>
                    <a:pt x="10" y="8"/>
                  </a:cubicBezTo>
                  <a:cubicBezTo>
                    <a:pt x="0" y="46"/>
                    <a:pt x="0" y="46"/>
                    <a:pt x="0" y="46"/>
                  </a:cubicBezTo>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3" name="Google Shape;283;p5"/>
          <p:cNvGrpSpPr/>
          <p:nvPr/>
        </p:nvGrpSpPr>
        <p:grpSpPr>
          <a:xfrm>
            <a:off x="8666929" y="5218061"/>
            <a:ext cx="346075" cy="301625"/>
            <a:chOff x="3398838" y="1465264"/>
            <a:chExt cx="346075" cy="301625"/>
          </a:xfrm>
        </p:grpSpPr>
        <p:sp>
          <p:nvSpPr>
            <p:cNvPr id="284" name="Google Shape;284;p5"/>
            <p:cNvSpPr/>
            <p:nvPr/>
          </p:nvSpPr>
          <p:spPr>
            <a:xfrm>
              <a:off x="3398838" y="1465264"/>
              <a:ext cx="346075" cy="271463"/>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158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85" name="Google Shape;285;p5"/>
            <p:cNvCxnSpPr/>
            <p:nvPr/>
          </p:nvCxnSpPr>
          <p:spPr>
            <a:xfrm>
              <a:off x="3467101" y="1766889"/>
              <a:ext cx="209550" cy="0"/>
            </a:xfrm>
            <a:prstGeom prst="straightConnector1">
              <a:avLst/>
            </a:prstGeom>
            <a:noFill/>
            <a:ln w="15875" cap="rnd" cmpd="sng">
              <a:solidFill>
                <a:schemeClr val="lt1"/>
              </a:solidFill>
              <a:prstDash val="solid"/>
              <a:round/>
              <a:headEnd type="none" w="med" len="med"/>
              <a:tailEnd type="none" w="med" len="med"/>
            </a:ln>
          </p:spPr>
        </p:cxnSp>
        <p:cxnSp>
          <p:nvCxnSpPr>
            <p:cNvPr id="286" name="Google Shape;286;p5"/>
            <p:cNvCxnSpPr/>
            <p:nvPr/>
          </p:nvCxnSpPr>
          <p:spPr>
            <a:xfrm>
              <a:off x="3571876" y="1736726"/>
              <a:ext cx="0" cy="30163"/>
            </a:xfrm>
            <a:prstGeom prst="straightConnector1">
              <a:avLst/>
            </a:prstGeom>
            <a:noFill/>
            <a:ln w="15875" cap="rnd" cmpd="sng">
              <a:solidFill>
                <a:schemeClr val="lt1"/>
              </a:solidFill>
              <a:prstDash val="solid"/>
              <a:round/>
              <a:headEnd type="none" w="med" len="med"/>
              <a:tailEnd type="none" w="med" len="med"/>
            </a:ln>
          </p:spPr>
        </p:cxnSp>
        <p:sp>
          <p:nvSpPr>
            <p:cNvPr id="287" name="Google Shape;287;p5"/>
            <p:cNvSpPr/>
            <p:nvPr/>
          </p:nvSpPr>
          <p:spPr>
            <a:xfrm>
              <a:off x="3563938" y="1698626"/>
              <a:ext cx="15875" cy="15875"/>
            </a:xfrm>
            <a:prstGeom prst="ellipse">
              <a:avLst/>
            </a:prstGeom>
            <a:noFill/>
            <a:ln w="158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88" name="Google Shape;288;p5"/>
            <p:cNvCxnSpPr/>
            <p:nvPr/>
          </p:nvCxnSpPr>
          <p:spPr>
            <a:xfrm>
              <a:off x="3398838" y="1676401"/>
              <a:ext cx="346075" cy="0"/>
            </a:xfrm>
            <a:prstGeom prst="straightConnector1">
              <a:avLst/>
            </a:prstGeom>
            <a:noFill/>
            <a:ln w="15875" cap="flat" cmpd="sng">
              <a:solidFill>
                <a:schemeClr val="lt1"/>
              </a:solidFill>
              <a:prstDash val="solid"/>
              <a:round/>
              <a:headEnd type="none" w="med" len="med"/>
              <a:tailEnd type="none" w="med" len="med"/>
            </a:ln>
          </p:spPr>
        </p:cxnSp>
      </p:grpSp>
      <p:pic>
        <p:nvPicPr>
          <p:cNvPr id="289" name="Google Shape;289;p5" descr="Daily calendar"/>
          <p:cNvPicPr preferRelativeResize="0"/>
          <p:nvPr/>
        </p:nvPicPr>
        <p:blipFill rotWithShape="1">
          <a:blip r:embed="rId4">
            <a:alphaModFix/>
          </a:blip>
          <a:srcRect/>
          <a:stretch/>
        </p:blipFill>
        <p:spPr>
          <a:xfrm>
            <a:off x="65296" y="350554"/>
            <a:ext cx="9144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
          <p:cNvSpPr/>
          <p:nvPr/>
        </p:nvSpPr>
        <p:spPr>
          <a:xfrm>
            <a:off x="0" y="0"/>
            <a:ext cx="12192000" cy="2124635"/>
          </a:xfrm>
          <a:prstGeom prst="roundRect">
            <a:avLst>
              <a:gd name="adj" fmla="val 0"/>
            </a:avLst>
          </a:pr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4" name="Google Shape;654;p9"/>
          <p:cNvPicPr preferRelativeResize="0"/>
          <p:nvPr/>
        </p:nvPicPr>
        <p:blipFill rotWithShape="1">
          <a:blip r:embed="rId3">
            <a:alphaModFix/>
          </a:blip>
          <a:srcRect t="39630" b="14100"/>
          <a:stretch/>
        </p:blipFill>
        <p:spPr>
          <a:xfrm>
            <a:off x="533400" y="0"/>
            <a:ext cx="11125200" cy="2124635"/>
          </a:xfrm>
          <a:prstGeom prst="rect">
            <a:avLst/>
          </a:prstGeom>
          <a:noFill/>
          <a:ln>
            <a:noFill/>
          </a:ln>
        </p:spPr>
      </p:pic>
      <p:sp>
        <p:nvSpPr>
          <p:cNvPr id="655" name="Google Shape;655;p9"/>
          <p:cNvSpPr/>
          <p:nvPr/>
        </p:nvSpPr>
        <p:spPr>
          <a:xfrm>
            <a:off x="533400" y="0"/>
            <a:ext cx="11125200" cy="2124635"/>
          </a:xfrm>
          <a:prstGeom prst="roundRect">
            <a:avLst>
              <a:gd name="adj" fmla="val 0"/>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p9"/>
          <p:cNvSpPr/>
          <p:nvPr/>
        </p:nvSpPr>
        <p:spPr>
          <a:xfrm>
            <a:off x="5611489" y="1654846"/>
            <a:ext cx="843516" cy="84351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9"/>
          <p:cNvSpPr/>
          <p:nvPr/>
        </p:nvSpPr>
        <p:spPr>
          <a:xfrm>
            <a:off x="5811574" y="1860786"/>
            <a:ext cx="443346" cy="443346"/>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l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9"/>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800"/>
              <a:buFont typeface="Arial"/>
              <a:buNone/>
            </a:pPr>
            <a:r>
              <a:rPr lang="en-IN" sz="4800">
                <a:solidFill>
                  <a:schemeClr val="lt2"/>
                </a:solidFill>
                <a:latin typeface="Arial"/>
                <a:ea typeface="Arial"/>
                <a:cs typeface="Arial"/>
                <a:sym typeface="Arial"/>
              </a:rPr>
              <a:t>Current Situation</a:t>
            </a:r>
            <a:endParaRPr sz="4800">
              <a:solidFill>
                <a:schemeClr val="lt2"/>
              </a:solidFill>
              <a:latin typeface="Arial"/>
              <a:ea typeface="Arial"/>
              <a:cs typeface="Arial"/>
              <a:sym typeface="Arial"/>
            </a:endParaRPr>
          </a:p>
        </p:txBody>
      </p:sp>
      <p:sp>
        <p:nvSpPr>
          <p:cNvPr id="659" name="Google Shape;659;p9"/>
          <p:cNvSpPr txBox="1"/>
          <p:nvPr/>
        </p:nvSpPr>
        <p:spPr>
          <a:xfrm>
            <a:off x="1057937" y="2621934"/>
            <a:ext cx="9950620" cy="32931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81A1D"/>
              </a:buClr>
              <a:buSzPts val="1800"/>
              <a:buFont typeface="Noto Sans Symbols"/>
              <a:buChar char="❖"/>
            </a:pPr>
            <a:r>
              <a:rPr lang="en-IN" sz="1600" b="1" dirty="0">
                <a:solidFill>
                  <a:srgbClr val="F81A1D"/>
                </a:solidFill>
                <a:latin typeface="Arial"/>
                <a:ea typeface="Arial"/>
                <a:cs typeface="Arial"/>
                <a:sym typeface="Arial"/>
              </a:rPr>
              <a:t>An estimate of Netflix's net worth placed it at $230 billion.</a:t>
            </a:r>
            <a:endParaRPr sz="1600" dirty="0"/>
          </a:p>
          <a:p>
            <a:pPr marL="285750" marR="0" lvl="0" indent="-171450" algn="l" rtl="0">
              <a:spcBef>
                <a:spcPts val="0"/>
              </a:spcBef>
              <a:spcAft>
                <a:spcPts val="0"/>
              </a:spcAft>
              <a:buClr>
                <a:schemeClr val="dk1"/>
              </a:buClr>
              <a:buSzPts val="1800"/>
              <a:buFont typeface="Noto Sans Symbols"/>
              <a:buNone/>
            </a:pPr>
            <a:endParaRPr sz="16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800"/>
              <a:buFont typeface="Noto Sans Symbols"/>
              <a:buChar char="❖"/>
            </a:pPr>
            <a:r>
              <a:rPr lang="en-IN" sz="1600" b="1" dirty="0">
                <a:solidFill>
                  <a:srgbClr val="F81A1D"/>
                </a:solidFill>
                <a:latin typeface="Arial"/>
                <a:ea typeface="Arial"/>
                <a:cs typeface="Arial"/>
                <a:sym typeface="Arial"/>
              </a:rPr>
              <a:t>Its large subscriber base—more than 200 million customers globally—had an impact on its worth.</a:t>
            </a:r>
            <a:endParaRPr sz="1600" dirty="0"/>
          </a:p>
          <a:p>
            <a:pPr marL="285750" marR="0" lvl="0" indent="-171450" algn="l" rtl="0">
              <a:spcBef>
                <a:spcPts val="0"/>
              </a:spcBef>
              <a:spcAft>
                <a:spcPts val="0"/>
              </a:spcAft>
              <a:buClr>
                <a:schemeClr val="dk1"/>
              </a:buClr>
              <a:buSzPts val="1800"/>
              <a:buFont typeface="Noto Sans Symbols"/>
              <a:buNone/>
            </a:pPr>
            <a:endParaRPr sz="16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800"/>
              <a:buFont typeface="Noto Sans Symbols"/>
              <a:buChar char="❖"/>
            </a:pPr>
            <a:r>
              <a:rPr lang="en-IN" sz="1600" b="1" dirty="0">
                <a:solidFill>
                  <a:srgbClr val="F81A1D"/>
                </a:solidFill>
                <a:latin typeface="Arial"/>
                <a:ea typeface="Arial"/>
                <a:cs typeface="Arial"/>
                <a:sym typeface="Arial"/>
              </a:rPr>
              <a:t>Netflix persisted in creating a wide spectrum of original programming, encompassing well-known titles like "The Crown," "Stranger Things," "Money Heist," "Bridgerton," and "The Witcher.“</a:t>
            </a:r>
            <a:endParaRPr sz="1600" dirty="0"/>
          </a:p>
          <a:p>
            <a:pPr marL="285750" marR="0" lvl="0" indent="-171450" algn="l" rtl="0">
              <a:spcBef>
                <a:spcPts val="0"/>
              </a:spcBef>
              <a:spcAft>
                <a:spcPts val="0"/>
              </a:spcAft>
              <a:buClr>
                <a:schemeClr val="dk1"/>
              </a:buClr>
              <a:buSzPts val="1800"/>
              <a:buFont typeface="Noto Sans Symbols"/>
              <a:buNone/>
            </a:pPr>
            <a:endParaRPr sz="16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800"/>
              <a:buFont typeface="Noto Sans Symbols"/>
              <a:buChar char="❖"/>
            </a:pPr>
            <a:r>
              <a:rPr lang="en-IN" sz="1600" b="1" dirty="0">
                <a:solidFill>
                  <a:srgbClr val="F81A1D"/>
                </a:solidFill>
                <a:latin typeface="Arial"/>
                <a:ea typeface="Arial"/>
                <a:cs typeface="Arial"/>
                <a:sym typeface="Arial"/>
              </a:rPr>
              <a:t>Due to intense competition from other streaming services like Disney+, Amazon Prime Video, and HBO Max, the company has been putting a lot of effort into producing interesting and varied original content.</a:t>
            </a:r>
            <a:endParaRPr sz="1600" dirty="0"/>
          </a:p>
          <a:p>
            <a:pPr marL="285750" marR="0" lvl="0" indent="-171450" algn="l" rtl="0">
              <a:spcBef>
                <a:spcPts val="0"/>
              </a:spcBef>
              <a:spcAft>
                <a:spcPts val="0"/>
              </a:spcAft>
              <a:buClr>
                <a:schemeClr val="dk1"/>
              </a:buClr>
              <a:buSzPts val="1800"/>
              <a:buFont typeface="Noto Sans Symbols"/>
              <a:buNone/>
            </a:pPr>
            <a:endParaRPr sz="1600" b="1" dirty="0">
              <a:solidFill>
                <a:srgbClr val="F81A1D"/>
              </a:solidFill>
              <a:latin typeface="Arial"/>
              <a:ea typeface="Arial"/>
              <a:cs typeface="Arial"/>
              <a:sym typeface="Arial"/>
            </a:endParaRPr>
          </a:p>
          <a:p>
            <a:pPr marL="285750" marR="0" lvl="0" indent="-285750" algn="l" rtl="0">
              <a:spcBef>
                <a:spcPts val="0"/>
              </a:spcBef>
              <a:spcAft>
                <a:spcPts val="0"/>
              </a:spcAft>
              <a:buClr>
                <a:srgbClr val="F81A1D"/>
              </a:buClr>
              <a:buSzPts val="1800"/>
              <a:buFont typeface="Noto Sans Symbols"/>
              <a:buChar char="❖"/>
            </a:pPr>
            <a:r>
              <a:rPr lang="en-IN" sz="1600" b="1" dirty="0">
                <a:solidFill>
                  <a:srgbClr val="F81A1D"/>
                </a:solidFill>
                <a:latin typeface="Arial"/>
                <a:ea typeface="Arial"/>
                <a:cs typeface="Arial"/>
                <a:sym typeface="Arial"/>
              </a:rPr>
              <a:t>Netflix has made significant strides in expanding its worldwide reach, offering its services to a wide range of national and international audiences across several countries and regions.</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351"/>
        <p:cNvGrpSpPr/>
        <p:nvPr/>
      </p:nvGrpSpPr>
      <p:grpSpPr>
        <a:xfrm>
          <a:off x="0" y="0"/>
          <a:ext cx="0" cy="0"/>
          <a:chOff x="0" y="0"/>
          <a:chExt cx="0" cy="0"/>
        </a:xfrm>
      </p:grpSpPr>
      <p:grpSp>
        <p:nvGrpSpPr>
          <p:cNvPr id="352" name="Google Shape;352;p8"/>
          <p:cNvGrpSpPr/>
          <p:nvPr/>
        </p:nvGrpSpPr>
        <p:grpSpPr>
          <a:xfrm>
            <a:off x="825103" y="1289113"/>
            <a:ext cx="9732917" cy="4161693"/>
            <a:chOff x="4053923" y="2055901"/>
            <a:chExt cx="8118295" cy="4020224"/>
          </a:xfrm>
        </p:grpSpPr>
        <p:sp>
          <p:nvSpPr>
            <p:cNvPr id="353" name="Google Shape;353;p8"/>
            <p:cNvSpPr/>
            <p:nvPr/>
          </p:nvSpPr>
          <p:spPr>
            <a:xfrm>
              <a:off x="9267724" y="3249430"/>
              <a:ext cx="342825" cy="276163"/>
            </a:xfrm>
            <a:custGeom>
              <a:avLst/>
              <a:gdLst/>
              <a:ahLst/>
              <a:cxnLst/>
              <a:rect l="l" t="t" r="r" b="b"/>
              <a:pathLst>
                <a:path w="216" h="174" extrusionOk="0">
                  <a:moveTo>
                    <a:pt x="212" y="20"/>
                  </a:moveTo>
                  <a:lnTo>
                    <a:pt x="216" y="26"/>
                  </a:lnTo>
                  <a:lnTo>
                    <a:pt x="207" y="28"/>
                  </a:lnTo>
                  <a:lnTo>
                    <a:pt x="201" y="31"/>
                  </a:lnTo>
                  <a:lnTo>
                    <a:pt x="183" y="33"/>
                  </a:lnTo>
                  <a:lnTo>
                    <a:pt x="168" y="38"/>
                  </a:lnTo>
                  <a:lnTo>
                    <a:pt x="160" y="46"/>
                  </a:lnTo>
                  <a:lnTo>
                    <a:pt x="166" y="54"/>
                  </a:lnTo>
                  <a:lnTo>
                    <a:pt x="170" y="63"/>
                  </a:lnTo>
                  <a:lnTo>
                    <a:pt x="165" y="71"/>
                  </a:lnTo>
                  <a:lnTo>
                    <a:pt x="167" y="79"/>
                  </a:lnTo>
                  <a:lnTo>
                    <a:pt x="164" y="85"/>
                  </a:lnTo>
                  <a:lnTo>
                    <a:pt x="148" y="85"/>
                  </a:lnTo>
                  <a:lnTo>
                    <a:pt x="158" y="97"/>
                  </a:lnTo>
                  <a:lnTo>
                    <a:pt x="148" y="102"/>
                  </a:lnTo>
                  <a:lnTo>
                    <a:pt x="145" y="113"/>
                  </a:lnTo>
                  <a:lnTo>
                    <a:pt x="148" y="125"/>
                  </a:lnTo>
                  <a:lnTo>
                    <a:pt x="142" y="130"/>
                  </a:lnTo>
                  <a:lnTo>
                    <a:pt x="136" y="129"/>
                  </a:lnTo>
                  <a:lnTo>
                    <a:pt x="125" y="131"/>
                  </a:lnTo>
                  <a:lnTo>
                    <a:pt x="124" y="136"/>
                  </a:lnTo>
                  <a:lnTo>
                    <a:pt x="111" y="136"/>
                  </a:lnTo>
                  <a:lnTo>
                    <a:pt x="105" y="147"/>
                  </a:lnTo>
                  <a:lnTo>
                    <a:pt x="107" y="164"/>
                  </a:lnTo>
                  <a:lnTo>
                    <a:pt x="88" y="171"/>
                  </a:lnTo>
                  <a:lnTo>
                    <a:pt x="76" y="170"/>
                  </a:lnTo>
                  <a:lnTo>
                    <a:pt x="73" y="174"/>
                  </a:lnTo>
                  <a:lnTo>
                    <a:pt x="63" y="171"/>
                  </a:lnTo>
                  <a:lnTo>
                    <a:pt x="48" y="174"/>
                  </a:lnTo>
                  <a:lnTo>
                    <a:pt x="19" y="164"/>
                  </a:lnTo>
                  <a:lnTo>
                    <a:pt x="31" y="147"/>
                  </a:lnTo>
                  <a:lnTo>
                    <a:pt x="28" y="136"/>
                  </a:lnTo>
                  <a:lnTo>
                    <a:pt x="15" y="132"/>
                  </a:lnTo>
                  <a:lnTo>
                    <a:pt x="11" y="120"/>
                  </a:lnTo>
                  <a:lnTo>
                    <a:pt x="3" y="104"/>
                  </a:lnTo>
                  <a:lnTo>
                    <a:pt x="8" y="94"/>
                  </a:lnTo>
                  <a:lnTo>
                    <a:pt x="0" y="91"/>
                  </a:lnTo>
                  <a:lnTo>
                    <a:pt x="2" y="78"/>
                  </a:lnTo>
                  <a:lnTo>
                    <a:pt x="4" y="54"/>
                  </a:lnTo>
                  <a:lnTo>
                    <a:pt x="21" y="61"/>
                  </a:lnTo>
                  <a:lnTo>
                    <a:pt x="33" y="59"/>
                  </a:lnTo>
                  <a:lnTo>
                    <a:pt x="34" y="50"/>
                  </a:lnTo>
                  <a:lnTo>
                    <a:pt x="46" y="47"/>
                  </a:lnTo>
                  <a:lnTo>
                    <a:pt x="54" y="41"/>
                  </a:lnTo>
                  <a:lnTo>
                    <a:pt x="53" y="26"/>
                  </a:lnTo>
                  <a:lnTo>
                    <a:pt x="65" y="22"/>
                  </a:lnTo>
                  <a:lnTo>
                    <a:pt x="66" y="16"/>
                  </a:lnTo>
                  <a:lnTo>
                    <a:pt x="75" y="21"/>
                  </a:lnTo>
                  <a:lnTo>
                    <a:pt x="79" y="21"/>
                  </a:lnTo>
                  <a:lnTo>
                    <a:pt x="88" y="21"/>
                  </a:lnTo>
                  <a:lnTo>
                    <a:pt x="101" y="26"/>
                  </a:lnTo>
                  <a:lnTo>
                    <a:pt x="107" y="27"/>
                  </a:lnTo>
                  <a:lnTo>
                    <a:pt x="116" y="21"/>
                  </a:lnTo>
                  <a:lnTo>
                    <a:pt x="123" y="25"/>
                  </a:lnTo>
                  <a:lnTo>
                    <a:pt x="125" y="17"/>
                  </a:lnTo>
                  <a:lnTo>
                    <a:pt x="135" y="17"/>
                  </a:lnTo>
                  <a:lnTo>
                    <a:pt x="136" y="14"/>
                  </a:lnTo>
                  <a:lnTo>
                    <a:pt x="136" y="7"/>
                  </a:lnTo>
                  <a:lnTo>
                    <a:pt x="141" y="0"/>
                  </a:lnTo>
                  <a:lnTo>
                    <a:pt x="151" y="4"/>
                  </a:lnTo>
                  <a:lnTo>
                    <a:pt x="150" y="10"/>
                  </a:lnTo>
                  <a:lnTo>
                    <a:pt x="156" y="11"/>
                  </a:lnTo>
                  <a:lnTo>
                    <a:pt x="159" y="27"/>
                  </a:lnTo>
                  <a:lnTo>
                    <a:pt x="166" y="33"/>
                  </a:lnTo>
                  <a:lnTo>
                    <a:pt x="170" y="29"/>
                  </a:lnTo>
                  <a:lnTo>
                    <a:pt x="177" y="27"/>
                  </a:lnTo>
                  <a:lnTo>
                    <a:pt x="185" y="19"/>
                  </a:lnTo>
                  <a:lnTo>
                    <a:pt x="196" y="20"/>
                  </a:lnTo>
                  <a:lnTo>
                    <a:pt x="212" y="20"/>
                  </a:lnTo>
                  <a:lnTo>
                    <a:pt x="212"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8"/>
            <p:cNvSpPr/>
            <p:nvPr/>
          </p:nvSpPr>
          <p:spPr>
            <a:xfrm>
              <a:off x="8045616" y="4588976"/>
              <a:ext cx="331715" cy="363455"/>
            </a:xfrm>
            <a:custGeom>
              <a:avLst/>
              <a:gdLst/>
              <a:ahLst/>
              <a:cxnLst/>
              <a:rect l="l" t="t" r="r" b="b"/>
              <a:pathLst>
                <a:path w="209" h="229" extrusionOk="0">
                  <a:moveTo>
                    <a:pt x="207" y="96"/>
                  </a:moveTo>
                  <a:lnTo>
                    <a:pt x="208" y="102"/>
                  </a:lnTo>
                  <a:lnTo>
                    <a:pt x="206" y="111"/>
                  </a:lnTo>
                  <a:lnTo>
                    <a:pt x="209" y="120"/>
                  </a:lnTo>
                  <a:lnTo>
                    <a:pt x="206" y="127"/>
                  </a:lnTo>
                  <a:lnTo>
                    <a:pt x="208" y="134"/>
                  </a:lnTo>
                  <a:lnTo>
                    <a:pt x="173" y="133"/>
                  </a:lnTo>
                  <a:lnTo>
                    <a:pt x="171" y="194"/>
                  </a:lnTo>
                  <a:lnTo>
                    <a:pt x="181" y="209"/>
                  </a:lnTo>
                  <a:lnTo>
                    <a:pt x="192" y="221"/>
                  </a:lnTo>
                  <a:lnTo>
                    <a:pt x="161" y="229"/>
                  </a:lnTo>
                  <a:lnTo>
                    <a:pt x="121" y="226"/>
                  </a:lnTo>
                  <a:lnTo>
                    <a:pt x="110" y="217"/>
                  </a:lnTo>
                  <a:lnTo>
                    <a:pt x="42" y="218"/>
                  </a:lnTo>
                  <a:lnTo>
                    <a:pt x="40" y="220"/>
                  </a:lnTo>
                  <a:lnTo>
                    <a:pt x="31" y="211"/>
                  </a:lnTo>
                  <a:lnTo>
                    <a:pt x="19" y="210"/>
                  </a:lnTo>
                  <a:lnTo>
                    <a:pt x="10" y="214"/>
                  </a:lnTo>
                  <a:lnTo>
                    <a:pt x="2" y="217"/>
                  </a:lnTo>
                  <a:lnTo>
                    <a:pt x="0" y="206"/>
                  </a:lnTo>
                  <a:lnTo>
                    <a:pt x="3" y="188"/>
                  </a:lnTo>
                  <a:lnTo>
                    <a:pt x="9" y="171"/>
                  </a:lnTo>
                  <a:lnTo>
                    <a:pt x="10" y="163"/>
                  </a:lnTo>
                  <a:lnTo>
                    <a:pt x="15" y="146"/>
                  </a:lnTo>
                  <a:lnTo>
                    <a:pt x="19" y="138"/>
                  </a:lnTo>
                  <a:lnTo>
                    <a:pt x="29" y="126"/>
                  </a:lnTo>
                  <a:lnTo>
                    <a:pt x="35" y="117"/>
                  </a:lnTo>
                  <a:lnTo>
                    <a:pt x="37" y="103"/>
                  </a:lnTo>
                  <a:lnTo>
                    <a:pt x="36" y="92"/>
                  </a:lnTo>
                  <a:lnTo>
                    <a:pt x="31" y="86"/>
                  </a:lnTo>
                  <a:lnTo>
                    <a:pt x="27" y="74"/>
                  </a:lnTo>
                  <a:lnTo>
                    <a:pt x="22" y="63"/>
                  </a:lnTo>
                  <a:lnTo>
                    <a:pt x="24" y="58"/>
                  </a:lnTo>
                  <a:lnTo>
                    <a:pt x="28" y="51"/>
                  </a:lnTo>
                  <a:lnTo>
                    <a:pt x="24" y="32"/>
                  </a:lnTo>
                  <a:lnTo>
                    <a:pt x="20" y="20"/>
                  </a:lnTo>
                  <a:lnTo>
                    <a:pt x="12" y="8"/>
                  </a:lnTo>
                  <a:lnTo>
                    <a:pt x="14" y="4"/>
                  </a:lnTo>
                  <a:lnTo>
                    <a:pt x="21" y="1"/>
                  </a:lnTo>
                  <a:lnTo>
                    <a:pt x="25" y="2"/>
                  </a:lnTo>
                  <a:lnTo>
                    <a:pt x="31" y="0"/>
                  </a:lnTo>
                  <a:lnTo>
                    <a:pt x="81" y="0"/>
                  </a:lnTo>
                  <a:lnTo>
                    <a:pt x="85" y="14"/>
                  </a:lnTo>
                  <a:lnTo>
                    <a:pt x="90" y="26"/>
                  </a:lnTo>
                  <a:lnTo>
                    <a:pt x="94" y="31"/>
                  </a:lnTo>
                  <a:lnTo>
                    <a:pt x="99" y="41"/>
                  </a:lnTo>
                  <a:lnTo>
                    <a:pt x="111" y="40"/>
                  </a:lnTo>
                  <a:lnTo>
                    <a:pt x="116" y="37"/>
                  </a:lnTo>
                  <a:lnTo>
                    <a:pt x="125" y="40"/>
                  </a:lnTo>
                  <a:lnTo>
                    <a:pt x="128" y="35"/>
                  </a:lnTo>
                  <a:lnTo>
                    <a:pt x="133" y="24"/>
                  </a:lnTo>
                  <a:lnTo>
                    <a:pt x="143" y="23"/>
                  </a:lnTo>
                  <a:lnTo>
                    <a:pt x="144" y="20"/>
                  </a:lnTo>
                  <a:lnTo>
                    <a:pt x="153" y="20"/>
                  </a:lnTo>
                  <a:lnTo>
                    <a:pt x="151" y="27"/>
                  </a:lnTo>
                  <a:lnTo>
                    <a:pt x="171" y="26"/>
                  </a:lnTo>
                  <a:lnTo>
                    <a:pt x="171" y="39"/>
                  </a:lnTo>
                  <a:lnTo>
                    <a:pt x="175" y="46"/>
                  </a:lnTo>
                  <a:lnTo>
                    <a:pt x="172" y="57"/>
                  </a:lnTo>
                  <a:lnTo>
                    <a:pt x="173" y="69"/>
                  </a:lnTo>
                  <a:lnTo>
                    <a:pt x="179" y="77"/>
                  </a:lnTo>
                  <a:lnTo>
                    <a:pt x="177" y="99"/>
                  </a:lnTo>
                  <a:lnTo>
                    <a:pt x="182" y="97"/>
                  </a:lnTo>
                  <a:lnTo>
                    <a:pt x="188" y="97"/>
                  </a:lnTo>
                  <a:lnTo>
                    <a:pt x="199" y="94"/>
                  </a:lnTo>
                  <a:lnTo>
                    <a:pt x="207" y="9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355;p8"/>
            <p:cNvSpPr/>
            <p:nvPr/>
          </p:nvSpPr>
          <p:spPr>
            <a:xfrm>
              <a:off x="8056725" y="4544536"/>
              <a:ext cx="28569" cy="41266"/>
            </a:xfrm>
            <a:custGeom>
              <a:avLst/>
              <a:gdLst/>
              <a:ahLst/>
              <a:cxnLst/>
              <a:rect l="l" t="t" r="r" b="b"/>
              <a:pathLst>
                <a:path w="18" h="26" extrusionOk="0">
                  <a:moveTo>
                    <a:pt x="4" y="26"/>
                  </a:moveTo>
                  <a:lnTo>
                    <a:pt x="0" y="12"/>
                  </a:lnTo>
                  <a:lnTo>
                    <a:pt x="7" y="4"/>
                  </a:lnTo>
                  <a:lnTo>
                    <a:pt x="12" y="0"/>
                  </a:lnTo>
                  <a:lnTo>
                    <a:pt x="18" y="7"/>
                  </a:lnTo>
                  <a:lnTo>
                    <a:pt x="12" y="11"/>
                  </a:lnTo>
                  <a:lnTo>
                    <a:pt x="10" y="16"/>
                  </a:lnTo>
                  <a:lnTo>
                    <a:pt x="9" y="24"/>
                  </a:lnTo>
                  <a:lnTo>
                    <a:pt x="4"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8"/>
            <p:cNvSpPr/>
            <p:nvPr/>
          </p:nvSpPr>
          <p:spPr>
            <a:xfrm>
              <a:off x="8207506" y="3124046"/>
              <a:ext cx="46027" cy="92054"/>
            </a:xfrm>
            <a:custGeom>
              <a:avLst/>
              <a:gdLst/>
              <a:ahLst/>
              <a:cxnLst/>
              <a:rect l="l" t="t" r="r" b="b"/>
              <a:pathLst>
                <a:path w="29" h="58" extrusionOk="0">
                  <a:moveTo>
                    <a:pt x="6" y="0"/>
                  </a:moveTo>
                  <a:lnTo>
                    <a:pt x="8" y="3"/>
                  </a:lnTo>
                  <a:lnTo>
                    <a:pt x="12" y="1"/>
                  </a:lnTo>
                  <a:lnTo>
                    <a:pt x="15" y="6"/>
                  </a:lnTo>
                  <a:lnTo>
                    <a:pt x="19" y="9"/>
                  </a:lnTo>
                  <a:lnTo>
                    <a:pt x="21" y="15"/>
                  </a:lnTo>
                  <a:lnTo>
                    <a:pt x="20" y="22"/>
                  </a:lnTo>
                  <a:lnTo>
                    <a:pt x="23" y="30"/>
                  </a:lnTo>
                  <a:lnTo>
                    <a:pt x="29" y="35"/>
                  </a:lnTo>
                  <a:lnTo>
                    <a:pt x="29" y="40"/>
                  </a:lnTo>
                  <a:lnTo>
                    <a:pt x="24" y="42"/>
                  </a:lnTo>
                  <a:lnTo>
                    <a:pt x="24" y="49"/>
                  </a:lnTo>
                  <a:lnTo>
                    <a:pt x="17" y="58"/>
                  </a:lnTo>
                  <a:lnTo>
                    <a:pt x="15" y="56"/>
                  </a:lnTo>
                  <a:lnTo>
                    <a:pt x="14" y="52"/>
                  </a:lnTo>
                  <a:lnTo>
                    <a:pt x="5" y="46"/>
                  </a:lnTo>
                  <a:lnTo>
                    <a:pt x="3" y="37"/>
                  </a:lnTo>
                  <a:lnTo>
                    <a:pt x="3" y="23"/>
                  </a:lnTo>
                  <a:lnTo>
                    <a:pt x="5" y="18"/>
                  </a:lnTo>
                  <a:lnTo>
                    <a:pt x="2" y="15"/>
                  </a:lnTo>
                  <a:lnTo>
                    <a:pt x="0" y="9"/>
                  </a:lnTo>
                  <a:lnTo>
                    <a:pt x="6" y="0"/>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8"/>
            <p:cNvSpPr/>
            <p:nvPr/>
          </p:nvSpPr>
          <p:spPr>
            <a:xfrm>
              <a:off x="9080441" y="3623995"/>
              <a:ext cx="122210" cy="107926"/>
            </a:xfrm>
            <a:custGeom>
              <a:avLst/>
              <a:gdLst/>
              <a:ahLst/>
              <a:cxnLst/>
              <a:rect l="l" t="t" r="r" b="b"/>
              <a:pathLst>
                <a:path w="77" h="68" extrusionOk="0">
                  <a:moveTo>
                    <a:pt x="73" y="7"/>
                  </a:moveTo>
                  <a:lnTo>
                    <a:pt x="77" y="22"/>
                  </a:lnTo>
                  <a:lnTo>
                    <a:pt x="69" y="22"/>
                  </a:lnTo>
                  <a:lnTo>
                    <a:pt x="69" y="34"/>
                  </a:lnTo>
                  <a:lnTo>
                    <a:pt x="72" y="37"/>
                  </a:lnTo>
                  <a:lnTo>
                    <a:pt x="65" y="41"/>
                  </a:lnTo>
                  <a:lnTo>
                    <a:pt x="65" y="48"/>
                  </a:lnTo>
                  <a:lnTo>
                    <a:pt x="61" y="57"/>
                  </a:lnTo>
                  <a:lnTo>
                    <a:pt x="61" y="64"/>
                  </a:lnTo>
                  <a:lnTo>
                    <a:pt x="58" y="68"/>
                  </a:lnTo>
                  <a:lnTo>
                    <a:pt x="9" y="59"/>
                  </a:lnTo>
                  <a:lnTo>
                    <a:pt x="0" y="39"/>
                  </a:lnTo>
                  <a:lnTo>
                    <a:pt x="0" y="35"/>
                  </a:lnTo>
                  <a:lnTo>
                    <a:pt x="2" y="34"/>
                  </a:lnTo>
                  <a:lnTo>
                    <a:pt x="3" y="39"/>
                  </a:lnTo>
                  <a:lnTo>
                    <a:pt x="16" y="36"/>
                  </a:lnTo>
                  <a:lnTo>
                    <a:pt x="29" y="37"/>
                  </a:lnTo>
                  <a:lnTo>
                    <a:pt x="40" y="37"/>
                  </a:lnTo>
                  <a:lnTo>
                    <a:pt x="49" y="24"/>
                  </a:lnTo>
                  <a:lnTo>
                    <a:pt x="60" y="12"/>
                  </a:lnTo>
                  <a:lnTo>
                    <a:pt x="69" y="0"/>
                  </a:lnTo>
                  <a:lnTo>
                    <a:pt x="73" y="7"/>
                  </a:lnTo>
                  <a:lnTo>
                    <a:pt x="73"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8"/>
            <p:cNvSpPr/>
            <p:nvPr/>
          </p:nvSpPr>
          <p:spPr>
            <a:xfrm>
              <a:off x="6182297" y="5992007"/>
              <a:ext cx="106339" cy="74595"/>
            </a:xfrm>
            <a:custGeom>
              <a:avLst/>
              <a:gdLst/>
              <a:ahLst/>
              <a:cxnLst/>
              <a:rect l="l" t="t" r="r" b="b"/>
              <a:pathLst>
                <a:path w="67" h="47" extrusionOk="0">
                  <a:moveTo>
                    <a:pt x="42" y="41"/>
                  </a:moveTo>
                  <a:lnTo>
                    <a:pt x="33" y="40"/>
                  </a:lnTo>
                  <a:lnTo>
                    <a:pt x="18" y="40"/>
                  </a:lnTo>
                  <a:lnTo>
                    <a:pt x="0" y="0"/>
                  </a:lnTo>
                  <a:lnTo>
                    <a:pt x="10" y="8"/>
                  </a:lnTo>
                  <a:lnTo>
                    <a:pt x="22" y="21"/>
                  </a:lnTo>
                  <a:lnTo>
                    <a:pt x="45" y="33"/>
                  </a:lnTo>
                  <a:lnTo>
                    <a:pt x="67" y="37"/>
                  </a:lnTo>
                  <a:lnTo>
                    <a:pt x="64" y="46"/>
                  </a:lnTo>
                  <a:lnTo>
                    <a:pt x="52" y="47"/>
                  </a:lnTo>
                  <a:lnTo>
                    <a:pt x="42" y="41"/>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8"/>
            <p:cNvSpPr/>
            <p:nvPr/>
          </p:nvSpPr>
          <p:spPr>
            <a:xfrm>
              <a:off x="5942636" y="5069879"/>
              <a:ext cx="412660" cy="912604"/>
            </a:xfrm>
            <a:custGeom>
              <a:avLst/>
              <a:gdLst/>
              <a:ahLst/>
              <a:cxnLst/>
              <a:rect l="l" t="t" r="r" b="b"/>
              <a:pathLst>
                <a:path w="260" h="575" extrusionOk="0">
                  <a:moveTo>
                    <a:pt x="102" y="8"/>
                  </a:moveTo>
                  <a:lnTo>
                    <a:pt x="136" y="39"/>
                  </a:lnTo>
                  <a:lnTo>
                    <a:pt x="150" y="42"/>
                  </a:lnTo>
                  <a:lnTo>
                    <a:pt x="171" y="57"/>
                  </a:lnTo>
                  <a:lnTo>
                    <a:pt x="189" y="64"/>
                  </a:lnTo>
                  <a:lnTo>
                    <a:pt x="192" y="72"/>
                  </a:lnTo>
                  <a:lnTo>
                    <a:pt x="179" y="101"/>
                  </a:lnTo>
                  <a:lnTo>
                    <a:pt x="197" y="106"/>
                  </a:lnTo>
                  <a:lnTo>
                    <a:pt x="215" y="109"/>
                  </a:lnTo>
                  <a:lnTo>
                    <a:pt x="228" y="106"/>
                  </a:lnTo>
                  <a:lnTo>
                    <a:pt x="241" y="91"/>
                  </a:lnTo>
                  <a:lnTo>
                    <a:pt x="241" y="74"/>
                  </a:lnTo>
                  <a:lnTo>
                    <a:pt x="249" y="71"/>
                  </a:lnTo>
                  <a:lnTo>
                    <a:pt x="258" y="82"/>
                  </a:lnTo>
                  <a:lnTo>
                    <a:pt x="260" y="97"/>
                  </a:lnTo>
                  <a:lnTo>
                    <a:pt x="247" y="108"/>
                  </a:lnTo>
                  <a:lnTo>
                    <a:pt x="238" y="115"/>
                  </a:lnTo>
                  <a:lnTo>
                    <a:pt x="222" y="134"/>
                  </a:lnTo>
                  <a:lnTo>
                    <a:pt x="204" y="160"/>
                  </a:lnTo>
                  <a:lnTo>
                    <a:pt x="203" y="175"/>
                  </a:lnTo>
                  <a:lnTo>
                    <a:pt x="201" y="194"/>
                  </a:lnTo>
                  <a:lnTo>
                    <a:pt x="205" y="214"/>
                  </a:lnTo>
                  <a:lnTo>
                    <a:pt x="202" y="218"/>
                  </a:lnTo>
                  <a:lnTo>
                    <a:pt x="204" y="230"/>
                  </a:lnTo>
                  <a:lnTo>
                    <a:pt x="204" y="240"/>
                  </a:lnTo>
                  <a:lnTo>
                    <a:pt x="227" y="257"/>
                  </a:lnTo>
                  <a:lnTo>
                    <a:pt x="228" y="269"/>
                  </a:lnTo>
                  <a:lnTo>
                    <a:pt x="240" y="277"/>
                  </a:lnTo>
                  <a:lnTo>
                    <a:pt x="241" y="287"/>
                  </a:lnTo>
                  <a:lnTo>
                    <a:pt x="231" y="311"/>
                  </a:lnTo>
                  <a:lnTo>
                    <a:pt x="210" y="322"/>
                  </a:lnTo>
                  <a:lnTo>
                    <a:pt x="180" y="325"/>
                  </a:lnTo>
                  <a:lnTo>
                    <a:pt x="162" y="323"/>
                  </a:lnTo>
                  <a:lnTo>
                    <a:pt x="168" y="335"/>
                  </a:lnTo>
                  <a:lnTo>
                    <a:pt x="169" y="348"/>
                  </a:lnTo>
                  <a:lnTo>
                    <a:pt x="174" y="358"/>
                  </a:lnTo>
                  <a:lnTo>
                    <a:pt x="167" y="365"/>
                  </a:lnTo>
                  <a:lnTo>
                    <a:pt x="151" y="368"/>
                  </a:lnTo>
                  <a:lnTo>
                    <a:pt x="135" y="360"/>
                  </a:lnTo>
                  <a:lnTo>
                    <a:pt x="130" y="365"/>
                  </a:lnTo>
                  <a:lnTo>
                    <a:pt x="138" y="384"/>
                  </a:lnTo>
                  <a:lnTo>
                    <a:pt x="150" y="390"/>
                  </a:lnTo>
                  <a:lnTo>
                    <a:pt x="156" y="384"/>
                  </a:lnTo>
                  <a:lnTo>
                    <a:pt x="164" y="394"/>
                  </a:lnTo>
                  <a:lnTo>
                    <a:pt x="151" y="399"/>
                  </a:lnTo>
                  <a:lnTo>
                    <a:pt x="143" y="411"/>
                  </a:lnTo>
                  <a:lnTo>
                    <a:pt x="147" y="430"/>
                  </a:lnTo>
                  <a:lnTo>
                    <a:pt x="146" y="440"/>
                  </a:lnTo>
                  <a:lnTo>
                    <a:pt x="132" y="440"/>
                  </a:lnTo>
                  <a:lnTo>
                    <a:pt x="123" y="450"/>
                  </a:lnTo>
                  <a:lnTo>
                    <a:pt x="123" y="464"/>
                  </a:lnTo>
                  <a:lnTo>
                    <a:pt x="142" y="477"/>
                  </a:lnTo>
                  <a:lnTo>
                    <a:pt x="158" y="481"/>
                  </a:lnTo>
                  <a:lnTo>
                    <a:pt x="158" y="498"/>
                  </a:lnTo>
                  <a:lnTo>
                    <a:pt x="145" y="508"/>
                  </a:lnTo>
                  <a:lnTo>
                    <a:pt x="143" y="530"/>
                  </a:lnTo>
                  <a:lnTo>
                    <a:pt x="133" y="537"/>
                  </a:lnTo>
                  <a:lnTo>
                    <a:pt x="130" y="545"/>
                  </a:lnTo>
                  <a:lnTo>
                    <a:pt x="142" y="565"/>
                  </a:lnTo>
                  <a:lnTo>
                    <a:pt x="156" y="575"/>
                  </a:lnTo>
                  <a:lnTo>
                    <a:pt x="150" y="574"/>
                  </a:lnTo>
                  <a:lnTo>
                    <a:pt x="136" y="571"/>
                  </a:lnTo>
                  <a:lnTo>
                    <a:pt x="99" y="569"/>
                  </a:lnTo>
                  <a:lnTo>
                    <a:pt x="89" y="559"/>
                  </a:lnTo>
                  <a:lnTo>
                    <a:pt x="84" y="545"/>
                  </a:lnTo>
                  <a:lnTo>
                    <a:pt x="74" y="546"/>
                  </a:lnTo>
                  <a:lnTo>
                    <a:pt x="67" y="539"/>
                  </a:lnTo>
                  <a:lnTo>
                    <a:pt x="58" y="520"/>
                  </a:lnTo>
                  <a:lnTo>
                    <a:pt x="65" y="511"/>
                  </a:lnTo>
                  <a:lnTo>
                    <a:pt x="66" y="500"/>
                  </a:lnTo>
                  <a:lnTo>
                    <a:pt x="61" y="491"/>
                  </a:lnTo>
                  <a:lnTo>
                    <a:pt x="62" y="474"/>
                  </a:lnTo>
                  <a:lnTo>
                    <a:pt x="59" y="450"/>
                  </a:lnTo>
                  <a:lnTo>
                    <a:pt x="54" y="439"/>
                  </a:lnTo>
                  <a:lnTo>
                    <a:pt x="59" y="436"/>
                  </a:lnTo>
                  <a:lnTo>
                    <a:pt x="55" y="428"/>
                  </a:lnTo>
                  <a:lnTo>
                    <a:pt x="47" y="425"/>
                  </a:lnTo>
                  <a:lnTo>
                    <a:pt x="49" y="417"/>
                  </a:lnTo>
                  <a:lnTo>
                    <a:pt x="40" y="410"/>
                  </a:lnTo>
                  <a:lnTo>
                    <a:pt x="29" y="388"/>
                  </a:lnTo>
                  <a:lnTo>
                    <a:pt x="34" y="384"/>
                  </a:lnTo>
                  <a:lnTo>
                    <a:pt x="24" y="361"/>
                  </a:lnTo>
                  <a:lnTo>
                    <a:pt x="22" y="342"/>
                  </a:lnTo>
                  <a:lnTo>
                    <a:pt x="21" y="325"/>
                  </a:lnTo>
                  <a:lnTo>
                    <a:pt x="29" y="318"/>
                  </a:lnTo>
                  <a:lnTo>
                    <a:pt x="19" y="299"/>
                  </a:lnTo>
                  <a:lnTo>
                    <a:pt x="14" y="282"/>
                  </a:lnTo>
                  <a:lnTo>
                    <a:pt x="23" y="270"/>
                  </a:lnTo>
                  <a:lnTo>
                    <a:pt x="19" y="254"/>
                  </a:lnTo>
                  <a:lnTo>
                    <a:pt x="24" y="236"/>
                  </a:lnTo>
                  <a:lnTo>
                    <a:pt x="19" y="218"/>
                  </a:lnTo>
                  <a:lnTo>
                    <a:pt x="15" y="214"/>
                  </a:lnTo>
                  <a:lnTo>
                    <a:pt x="0" y="182"/>
                  </a:lnTo>
                  <a:lnTo>
                    <a:pt x="7" y="162"/>
                  </a:lnTo>
                  <a:lnTo>
                    <a:pt x="2" y="144"/>
                  </a:lnTo>
                  <a:lnTo>
                    <a:pt x="4" y="126"/>
                  </a:lnTo>
                  <a:lnTo>
                    <a:pt x="12" y="108"/>
                  </a:lnTo>
                  <a:lnTo>
                    <a:pt x="21" y="97"/>
                  </a:lnTo>
                  <a:lnTo>
                    <a:pt x="16" y="89"/>
                  </a:lnTo>
                  <a:lnTo>
                    <a:pt x="18" y="83"/>
                  </a:lnTo>
                  <a:lnTo>
                    <a:pt x="13" y="51"/>
                  </a:lnTo>
                  <a:lnTo>
                    <a:pt x="30" y="42"/>
                  </a:lnTo>
                  <a:lnTo>
                    <a:pt x="33" y="22"/>
                  </a:lnTo>
                  <a:lnTo>
                    <a:pt x="31" y="17"/>
                  </a:lnTo>
                  <a:lnTo>
                    <a:pt x="43" y="0"/>
                  </a:lnTo>
                  <a:lnTo>
                    <a:pt x="65" y="5"/>
                  </a:lnTo>
                  <a:lnTo>
                    <a:pt x="76" y="19"/>
                  </a:lnTo>
                  <a:lnTo>
                    <a:pt x="81" y="3"/>
                  </a:lnTo>
                  <a:lnTo>
                    <a:pt x="99" y="4"/>
                  </a:lnTo>
                  <a:lnTo>
                    <a:pt x="10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360;p8"/>
            <p:cNvSpPr/>
            <p:nvPr/>
          </p:nvSpPr>
          <p:spPr>
            <a:xfrm>
              <a:off x="8804276" y="3166899"/>
              <a:ext cx="84119" cy="76182"/>
            </a:xfrm>
            <a:custGeom>
              <a:avLst/>
              <a:gdLst/>
              <a:ahLst/>
              <a:cxnLst/>
              <a:rect l="l" t="t" r="r" b="b"/>
              <a:pathLst>
                <a:path w="53" h="48" extrusionOk="0">
                  <a:moveTo>
                    <a:pt x="53" y="47"/>
                  </a:moveTo>
                  <a:lnTo>
                    <a:pt x="48" y="48"/>
                  </a:lnTo>
                  <a:lnTo>
                    <a:pt x="40" y="36"/>
                  </a:lnTo>
                  <a:lnTo>
                    <a:pt x="39" y="33"/>
                  </a:lnTo>
                  <a:lnTo>
                    <a:pt x="32" y="33"/>
                  </a:lnTo>
                  <a:lnTo>
                    <a:pt x="26" y="28"/>
                  </a:lnTo>
                  <a:lnTo>
                    <a:pt x="23" y="29"/>
                  </a:lnTo>
                  <a:lnTo>
                    <a:pt x="17" y="23"/>
                  </a:lnTo>
                  <a:lnTo>
                    <a:pt x="4" y="19"/>
                  </a:lnTo>
                  <a:lnTo>
                    <a:pt x="3" y="10"/>
                  </a:lnTo>
                  <a:lnTo>
                    <a:pt x="0" y="3"/>
                  </a:lnTo>
                  <a:lnTo>
                    <a:pt x="20" y="0"/>
                  </a:lnTo>
                  <a:lnTo>
                    <a:pt x="25" y="5"/>
                  </a:lnTo>
                  <a:lnTo>
                    <a:pt x="32" y="8"/>
                  </a:lnTo>
                  <a:lnTo>
                    <a:pt x="29" y="13"/>
                  </a:lnTo>
                  <a:lnTo>
                    <a:pt x="39" y="19"/>
                  </a:lnTo>
                  <a:lnTo>
                    <a:pt x="35" y="25"/>
                  </a:lnTo>
                  <a:lnTo>
                    <a:pt x="43" y="31"/>
                  </a:lnTo>
                  <a:lnTo>
                    <a:pt x="51" y="33"/>
                  </a:lnTo>
                  <a:lnTo>
                    <a:pt x="53" y="47"/>
                  </a:lnTo>
                  <a:lnTo>
                    <a:pt x="53" y="4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8"/>
            <p:cNvSpPr/>
            <p:nvPr/>
          </p:nvSpPr>
          <p:spPr>
            <a:xfrm>
              <a:off x="11258016" y="5639662"/>
              <a:ext cx="107927" cy="87292"/>
            </a:xfrm>
            <a:custGeom>
              <a:avLst/>
              <a:gdLst/>
              <a:ahLst/>
              <a:cxnLst/>
              <a:rect l="l" t="t" r="r" b="b"/>
              <a:pathLst>
                <a:path w="68" h="55" extrusionOk="0">
                  <a:moveTo>
                    <a:pt x="24" y="1"/>
                  </a:moveTo>
                  <a:lnTo>
                    <a:pt x="35" y="8"/>
                  </a:lnTo>
                  <a:lnTo>
                    <a:pt x="45" y="6"/>
                  </a:lnTo>
                  <a:lnTo>
                    <a:pt x="60" y="2"/>
                  </a:lnTo>
                  <a:lnTo>
                    <a:pt x="68" y="3"/>
                  </a:lnTo>
                  <a:lnTo>
                    <a:pt x="54" y="26"/>
                  </a:lnTo>
                  <a:lnTo>
                    <a:pt x="45" y="32"/>
                  </a:lnTo>
                  <a:lnTo>
                    <a:pt x="33" y="47"/>
                  </a:lnTo>
                  <a:lnTo>
                    <a:pt x="31" y="42"/>
                  </a:lnTo>
                  <a:lnTo>
                    <a:pt x="11" y="55"/>
                  </a:lnTo>
                  <a:lnTo>
                    <a:pt x="9" y="54"/>
                  </a:lnTo>
                  <a:lnTo>
                    <a:pt x="0" y="53"/>
                  </a:lnTo>
                  <a:lnTo>
                    <a:pt x="2" y="38"/>
                  </a:lnTo>
                  <a:lnTo>
                    <a:pt x="8" y="25"/>
                  </a:lnTo>
                  <a:lnTo>
                    <a:pt x="9" y="9"/>
                  </a:lnTo>
                  <a:lnTo>
                    <a:pt x="15" y="0"/>
                  </a:lnTo>
                  <a:lnTo>
                    <a:pt x="24"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8"/>
            <p:cNvSpPr/>
            <p:nvPr/>
          </p:nvSpPr>
          <p:spPr>
            <a:xfrm>
              <a:off x="10639026" y="4733405"/>
              <a:ext cx="1061805" cy="857056"/>
            </a:xfrm>
            <a:custGeom>
              <a:avLst/>
              <a:gdLst/>
              <a:ahLst/>
              <a:cxnLst/>
              <a:rect l="l" t="t" r="r" b="b"/>
              <a:pathLst>
                <a:path w="669" h="540" extrusionOk="0">
                  <a:moveTo>
                    <a:pt x="564" y="59"/>
                  </a:moveTo>
                  <a:lnTo>
                    <a:pt x="567" y="74"/>
                  </a:lnTo>
                  <a:lnTo>
                    <a:pt x="579" y="66"/>
                  </a:lnTo>
                  <a:lnTo>
                    <a:pt x="583" y="75"/>
                  </a:lnTo>
                  <a:lnTo>
                    <a:pt x="590" y="82"/>
                  </a:lnTo>
                  <a:lnTo>
                    <a:pt x="587" y="91"/>
                  </a:lnTo>
                  <a:lnTo>
                    <a:pt x="587" y="107"/>
                  </a:lnTo>
                  <a:lnTo>
                    <a:pt x="588" y="116"/>
                  </a:lnTo>
                  <a:lnTo>
                    <a:pt x="592" y="119"/>
                  </a:lnTo>
                  <a:lnTo>
                    <a:pt x="593" y="135"/>
                  </a:lnTo>
                  <a:lnTo>
                    <a:pt x="590" y="145"/>
                  </a:lnTo>
                  <a:lnTo>
                    <a:pt x="592" y="157"/>
                  </a:lnTo>
                  <a:lnTo>
                    <a:pt x="608" y="168"/>
                  </a:lnTo>
                  <a:lnTo>
                    <a:pt x="617" y="177"/>
                  </a:lnTo>
                  <a:lnTo>
                    <a:pt x="627" y="185"/>
                  </a:lnTo>
                  <a:lnTo>
                    <a:pt x="624" y="189"/>
                  </a:lnTo>
                  <a:lnTo>
                    <a:pt x="630" y="201"/>
                  </a:lnTo>
                  <a:lnTo>
                    <a:pt x="632" y="222"/>
                  </a:lnTo>
                  <a:lnTo>
                    <a:pt x="639" y="218"/>
                  </a:lnTo>
                  <a:lnTo>
                    <a:pt x="644" y="226"/>
                  </a:lnTo>
                  <a:lnTo>
                    <a:pt x="649" y="223"/>
                  </a:lnTo>
                  <a:lnTo>
                    <a:pt x="647" y="243"/>
                  </a:lnTo>
                  <a:lnTo>
                    <a:pt x="655" y="255"/>
                  </a:lnTo>
                  <a:lnTo>
                    <a:pt x="661" y="262"/>
                  </a:lnTo>
                  <a:lnTo>
                    <a:pt x="669" y="277"/>
                  </a:lnTo>
                  <a:lnTo>
                    <a:pt x="669" y="293"/>
                  </a:lnTo>
                  <a:lnTo>
                    <a:pt x="666" y="304"/>
                  </a:lnTo>
                  <a:lnTo>
                    <a:pt x="661" y="315"/>
                  </a:lnTo>
                  <a:lnTo>
                    <a:pt x="663" y="332"/>
                  </a:lnTo>
                  <a:lnTo>
                    <a:pt x="655" y="349"/>
                  </a:lnTo>
                  <a:lnTo>
                    <a:pt x="649" y="357"/>
                  </a:lnTo>
                  <a:lnTo>
                    <a:pt x="638" y="374"/>
                  </a:lnTo>
                  <a:lnTo>
                    <a:pt x="633" y="386"/>
                  </a:lnTo>
                  <a:lnTo>
                    <a:pt x="624" y="399"/>
                  </a:lnTo>
                  <a:lnTo>
                    <a:pt x="609" y="416"/>
                  </a:lnTo>
                  <a:lnTo>
                    <a:pt x="593" y="426"/>
                  </a:lnTo>
                  <a:lnTo>
                    <a:pt x="580" y="440"/>
                  </a:lnTo>
                  <a:lnTo>
                    <a:pt x="570" y="449"/>
                  </a:lnTo>
                  <a:lnTo>
                    <a:pt x="558" y="466"/>
                  </a:lnTo>
                  <a:lnTo>
                    <a:pt x="547" y="475"/>
                  </a:lnTo>
                  <a:lnTo>
                    <a:pt x="535" y="489"/>
                  </a:lnTo>
                  <a:lnTo>
                    <a:pt x="526" y="503"/>
                  </a:lnTo>
                  <a:lnTo>
                    <a:pt x="524" y="509"/>
                  </a:lnTo>
                  <a:lnTo>
                    <a:pt x="510" y="515"/>
                  </a:lnTo>
                  <a:lnTo>
                    <a:pt x="493" y="516"/>
                  </a:lnTo>
                  <a:lnTo>
                    <a:pt x="474" y="524"/>
                  </a:lnTo>
                  <a:lnTo>
                    <a:pt x="463" y="531"/>
                  </a:lnTo>
                  <a:lnTo>
                    <a:pt x="448" y="540"/>
                  </a:lnTo>
                  <a:lnTo>
                    <a:pt x="441" y="531"/>
                  </a:lnTo>
                  <a:lnTo>
                    <a:pt x="433" y="528"/>
                  </a:lnTo>
                  <a:lnTo>
                    <a:pt x="441" y="517"/>
                  </a:lnTo>
                  <a:lnTo>
                    <a:pt x="430" y="521"/>
                  </a:lnTo>
                  <a:lnTo>
                    <a:pt x="409" y="535"/>
                  </a:lnTo>
                  <a:lnTo>
                    <a:pt x="398" y="530"/>
                  </a:lnTo>
                  <a:lnTo>
                    <a:pt x="391" y="527"/>
                  </a:lnTo>
                  <a:lnTo>
                    <a:pt x="383" y="526"/>
                  </a:lnTo>
                  <a:lnTo>
                    <a:pt x="370" y="520"/>
                  </a:lnTo>
                  <a:lnTo>
                    <a:pt x="367" y="509"/>
                  </a:lnTo>
                  <a:lnTo>
                    <a:pt x="371" y="494"/>
                  </a:lnTo>
                  <a:lnTo>
                    <a:pt x="373" y="484"/>
                  </a:lnTo>
                  <a:lnTo>
                    <a:pt x="368" y="477"/>
                  </a:lnTo>
                  <a:lnTo>
                    <a:pt x="354" y="474"/>
                  </a:lnTo>
                  <a:lnTo>
                    <a:pt x="364" y="465"/>
                  </a:lnTo>
                  <a:lnTo>
                    <a:pt x="367" y="451"/>
                  </a:lnTo>
                  <a:lnTo>
                    <a:pt x="353" y="464"/>
                  </a:lnTo>
                  <a:lnTo>
                    <a:pt x="337" y="468"/>
                  </a:lnTo>
                  <a:lnTo>
                    <a:pt x="350" y="457"/>
                  </a:lnTo>
                  <a:lnTo>
                    <a:pt x="358" y="446"/>
                  </a:lnTo>
                  <a:lnTo>
                    <a:pt x="368" y="437"/>
                  </a:lnTo>
                  <a:lnTo>
                    <a:pt x="373" y="423"/>
                  </a:lnTo>
                  <a:lnTo>
                    <a:pt x="353" y="439"/>
                  </a:lnTo>
                  <a:lnTo>
                    <a:pt x="340" y="446"/>
                  </a:lnTo>
                  <a:lnTo>
                    <a:pt x="327" y="460"/>
                  </a:lnTo>
                  <a:lnTo>
                    <a:pt x="318" y="453"/>
                  </a:lnTo>
                  <a:lnTo>
                    <a:pt x="323" y="443"/>
                  </a:lnTo>
                  <a:lnTo>
                    <a:pt x="319" y="429"/>
                  </a:lnTo>
                  <a:lnTo>
                    <a:pt x="313" y="422"/>
                  </a:lnTo>
                  <a:lnTo>
                    <a:pt x="319" y="417"/>
                  </a:lnTo>
                  <a:lnTo>
                    <a:pt x="303" y="406"/>
                  </a:lnTo>
                  <a:lnTo>
                    <a:pt x="291" y="406"/>
                  </a:lnTo>
                  <a:lnTo>
                    <a:pt x="279" y="396"/>
                  </a:lnTo>
                  <a:lnTo>
                    <a:pt x="250" y="397"/>
                  </a:lnTo>
                  <a:lnTo>
                    <a:pt x="227" y="405"/>
                  </a:lnTo>
                  <a:lnTo>
                    <a:pt x="207" y="411"/>
                  </a:lnTo>
                  <a:lnTo>
                    <a:pt x="192" y="410"/>
                  </a:lnTo>
                  <a:lnTo>
                    <a:pt x="171" y="420"/>
                  </a:lnTo>
                  <a:lnTo>
                    <a:pt x="155" y="424"/>
                  </a:lnTo>
                  <a:lnTo>
                    <a:pt x="148" y="434"/>
                  </a:lnTo>
                  <a:lnTo>
                    <a:pt x="139" y="442"/>
                  </a:lnTo>
                  <a:lnTo>
                    <a:pt x="125" y="442"/>
                  </a:lnTo>
                  <a:lnTo>
                    <a:pt x="115" y="443"/>
                  </a:lnTo>
                  <a:lnTo>
                    <a:pt x="102" y="440"/>
                  </a:lnTo>
                  <a:lnTo>
                    <a:pt x="90" y="443"/>
                  </a:lnTo>
                  <a:lnTo>
                    <a:pt x="79" y="443"/>
                  </a:lnTo>
                  <a:lnTo>
                    <a:pt x="65" y="454"/>
                  </a:lnTo>
                  <a:lnTo>
                    <a:pt x="61" y="452"/>
                  </a:lnTo>
                  <a:lnTo>
                    <a:pt x="51" y="458"/>
                  </a:lnTo>
                  <a:lnTo>
                    <a:pt x="41" y="464"/>
                  </a:lnTo>
                  <a:lnTo>
                    <a:pt x="30" y="463"/>
                  </a:lnTo>
                  <a:lnTo>
                    <a:pt x="19" y="463"/>
                  </a:lnTo>
                  <a:lnTo>
                    <a:pt x="7" y="451"/>
                  </a:lnTo>
                  <a:lnTo>
                    <a:pt x="0" y="448"/>
                  </a:lnTo>
                  <a:lnTo>
                    <a:pt x="5" y="437"/>
                  </a:lnTo>
                  <a:lnTo>
                    <a:pt x="13" y="434"/>
                  </a:lnTo>
                  <a:lnTo>
                    <a:pt x="17" y="430"/>
                  </a:lnTo>
                  <a:lnTo>
                    <a:pt x="19" y="423"/>
                  </a:lnTo>
                  <a:lnTo>
                    <a:pt x="26" y="409"/>
                  </a:lnTo>
                  <a:lnTo>
                    <a:pt x="28" y="398"/>
                  </a:lnTo>
                  <a:lnTo>
                    <a:pt x="26" y="379"/>
                  </a:lnTo>
                  <a:lnTo>
                    <a:pt x="27" y="368"/>
                  </a:lnTo>
                  <a:lnTo>
                    <a:pt x="31" y="357"/>
                  </a:lnTo>
                  <a:lnTo>
                    <a:pt x="28" y="345"/>
                  </a:lnTo>
                  <a:lnTo>
                    <a:pt x="29" y="340"/>
                  </a:lnTo>
                  <a:lnTo>
                    <a:pt x="24" y="332"/>
                  </a:lnTo>
                  <a:lnTo>
                    <a:pt x="26" y="317"/>
                  </a:lnTo>
                  <a:lnTo>
                    <a:pt x="20" y="302"/>
                  </a:lnTo>
                  <a:lnTo>
                    <a:pt x="20" y="294"/>
                  </a:lnTo>
                  <a:lnTo>
                    <a:pt x="25" y="302"/>
                  </a:lnTo>
                  <a:lnTo>
                    <a:pt x="24" y="284"/>
                  </a:lnTo>
                  <a:lnTo>
                    <a:pt x="31" y="290"/>
                  </a:lnTo>
                  <a:lnTo>
                    <a:pt x="34" y="297"/>
                  </a:lnTo>
                  <a:lnTo>
                    <a:pt x="36" y="288"/>
                  </a:lnTo>
                  <a:lnTo>
                    <a:pt x="31" y="272"/>
                  </a:lnTo>
                  <a:lnTo>
                    <a:pt x="31" y="266"/>
                  </a:lnTo>
                  <a:lnTo>
                    <a:pt x="28" y="261"/>
                  </a:lnTo>
                  <a:lnTo>
                    <a:pt x="32" y="250"/>
                  </a:lnTo>
                  <a:lnTo>
                    <a:pt x="36" y="245"/>
                  </a:lnTo>
                  <a:lnTo>
                    <a:pt x="41" y="236"/>
                  </a:lnTo>
                  <a:lnTo>
                    <a:pt x="41" y="224"/>
                  </a:lnTo>
                  <a:lnTo>
                    <a:pt x="50" y="211"/>
                  </a:lnTo>
                  <a:lnTo>
                    <a:pt x="49" y="226"/>
                  </a:lnTo>
                  <a:lnTo>
                    <a:pt x="58" y="212"/>
                  </a:lnTo>
                  <a:lnTo>
                    <a:pt x="73" y="206"/>
                  </a:lnTo>
                  <a:lnTo>
                    <a:pt x="82" y="197"/>
                  </a:lnTo>
                  <a:lnTo>
                    <a:pt x="96" y="191"/>
                  </a:lnTo>
                  <a:lnTo>
                    <a:pt x="104" y="189"/>
                  </a:lnTo>
                  <a:lnTo>
                    <a:pt x="108" y="192"/>
                  </a:lnTo>
                  <a:lnTo>
                    <a:pt x="122" y="184"/>
                  </a:lnTo>
                  <a:lnTo>
                    <a:pt x="133" y="183"/>
                  </a:lnTo>
                  <a:lnTo>
                    <a:pt x="136" y="178"/>
                  </a:lnTo>
                  <a:lnTo>
                    <a:pt x="140" y="177"/>
                  </a:lnTo>
                  <a:lnTo>
                    <a:pt x="149" y="177"/>
                  </a:lnTo>
                  <a:lnTo>
                    <a:pt x="168" y="172"/>
                  </a:lnTo>
                  <a:lnTo>
                    <a:pt x="178" y="163"/>
                  </a:lnTo>
                  <a:lnTo>
                    <a:pt x="184" y="153"/>
                  </a:lnTo>
                  <a:lnTo>
                    <a:pt x="196" y="143"/>
                  </a:lnTo>
                  <a:lnTo>
                    <a:pt x="198" y="135"/>
                  </a:lnTo>
                  <a:lnTo>
                    <a:pt x="199" y="125"/>
                  </a:lnTo>
                  <a:lnTo>
                    <a:pt x="214" y="109"/>
                  </a:lnTo>
                  <a:lnTo>
                    <a:pt x="219" y="126"/>
                  </a:lnTo>
                  <a:lnTo>
                    <a:pt x="226" y="122"/>
                  </a:lnTo>
                  <a:lnTo>
                    <a:pt x="222" y="113"/>
                  </a:lnTo>
                  <a:lnTo>
                    <a:pt x="228" y="103"/>
                  </a:lnTo>
                  <a:lnTo>
                    <a:pt x="235" y="108"/>
                  </a:lnTo>
                  <a:lnTo>
                    <a:pt x="239" y="93"/>
                  </a:lnTo>
                  <a:lnTo>
                    <a:pt x="250" y="83"/>
                  </a:lnTo>
                  <a:lnTo>
                    <a:pt x="255" y="76"/>
                  </a:lnTo>
                  <a:lnTo>
                    <a:pt x="264" y="73"/>
                  </a:lnTo>
                  <a:lnTo>
                    <a:pt x="264" y="68"/>
                  </a:lnTo>
                  <a:lnTo>
                    <a:pt x="272" y="70"/>
                  </a:lnTo>
                  <a:lnTo>
                    <a:pt x="273" y="65"/>
                  </a:lnTo>
                  <a:lnTo>
                    <a:pt x="281" y="63"/>
                  </a:lnTo>
                  <a:lnTo>
                    <a:pt x="289" y="60"/>
                  </a:lnTo>
                  <a:lnTo>
                    <a:pt x="300" y="69"/>
                  </a:lnTo>
                  <a:lnTo>
                    <a:pt x="307" y="80"/>
                  </a:lnTo>
                  <a:lnTo>
                    <a:pt x="318" y="80"/>
                  </a:lnTo>
                  <a:lnTo>
                    <a:pt x="328" y="82"/>
                  </a:lnTo>
                  <a:lnTo>
                    <a:pt x="326" y="72"/>
                  </a:lnTo>
                  <a:lnTo>
                    <a:pt x="336" y="56"/>
                  </a:lnTo>
                  <a:lnTo>
                    <a:pt x="344" y="51"/>
                  </a:lnTo>
                  <a:lnTo>
                    <a:pt x="343" y="46"/>
                  </a:lnTo>
                  <a:lnTo>
                    <a:pt x="351" y="35"/>
                  </a:lnTo>
                  <a:lnTo>
                    <a:pt x="362" y="29"/>
                  </a:lnTo>
                  <a:lnTo>
                    <a:pt x="370" y="31"/>
                  </a:lnTo>
                  <a:lnTo>
                    <a:pt x="384" y="27"/>
                  </a:lnTo>
                  <a:lnTo>
                    <a:pt x="386" y="17"/>
                  </a:lnTo>
                  <a:lnTo>
                    <a:pt x="374" y="12"/>
                  </a:lnTo>
                  <a:lnTo>
                    <a:pt x="383" y="9"/>
                  </a:lnTo>
                  <a:lnTo>
                    <a:pt x="394" y="14"/>
                  </a:lnTo>
                  <a:lnTo>
                    <a:pt x="402" y="21"/>
                  </a:lnTo>
                  <a:lnTo>
                    <a:pt x="416" y="26"/>
                  </a:lnTo>
                  <a:lnTo>
                    <a:pt x="420" y="24"/>
                  </a:lnTo>
                  <a:lnTo>
                    <a:pt x="430" y="30"/>
                  </a:lnTo>
                  <a:lnTo>
                    <a:pt x="441" y="24"/>
                  </a:lnTo>
                  <a:lnTo>
                    <a:pt x="447" y="26"/>
                  </a:lnTo>
                  <a:lnTo>
                    <a:pt x="451" y="23"/>
                  </a:lnTo>
                  <a:lnTo>
                    <a:pt x="457" y="32"/>
                  </a:lnTo>
                  <a:lnTo>
                    <a:pt x="451" y="42"/>
                  </a:lnTo>
                  <a:lnTo>
                    <a:pt x="444" y="50"/>
                  </a:lnTo>
                  <a:lnTo>
                    <a:pt x="438" y="51"/>
                  </a:lnTo>
                  <a:lnTo>
                    <a:pt x="439" y="58"/>
                  </a:lnTo>
                  <a:lnTo>
                    <a:pt x="433" y="67"/>
                  </a:lnTo>
                  <a:lnTo>
                    <a:pt x="425" y="77"/>
                  </a:lnTo>
                  <a:lnTo>
                    <a:pt x="426" y="82"/>
                  </a:lnTo>
                  <a:lnTo>
                    <a:pt x="437" y="93"/>
                  </a:lnTo>
                  <a:lnTo>
                    <a:pt x="449" y="99"/>
                  </a:lnTo>
                  <a:lnTo>
                    <a:pt x="456" y="106"/>
                  </a:lnTo>
                  <a:lnTo>
                    <a:pt x="466" y="117"/>
                  </a:lnTo>
                  <a:lnTo>
                    <a:pt x="471" y="117"/>
                  </a:lnTo>
                  <a:lnTo>
                    <a:pt x="478" y="122"/>
                  </a:lnTo>
                  <a:lnTo>
                    <a:pt x="480" y="128"/>
                  </a:lnTo>
                  <a:lnTo>
                    <a:pt x="495" y="134"/>
                  </a:lnTo>
                  <a:lnTo>
                    <a:pt x="507" y="127"/>
                  </a:lnTo>
                  <a:lnTo>
                    <a:pt x="512" y="117"/>
                  </a:lnTo>
                  <a:lnTo>
                    <a:pt x="517" y="109"/>
                  </a:lnTo>
                  <a:lnTo>
                    <a:pt x="521" y="98"/>
                  </a:lnTo>
                  <a:lnTo>
                    <a:pt x="529" y="83"/>
                  </a:lnTo>
                  <a:lnTo>
                    <a:pt x="528" y="74"/>
                  </a:lnTo>
                  <a:lnTo>
                    <a:pt x="530" y="69"/>
                  </a:lnTo>
                  <a:lnTo>
                    <a:pt x="530" y="57"/>
                  </a:lnTo>
                  <a:lnTo>
                    <a:pt x="534" y="43"/>
                  </a:lnTo>
                  <a:lnTo>
                    <a:pt x="538" y="39"/>
                  </a:lnTo>
                  <a:lnTo>
                    <a:pt x="536" y="33"/>
                  </a:lnTo>
                  <a:lnTo>
                    <a:pt x="541" y="23"/>
                  </a:lnTo>
                  <a:lnTo>
                    <a:pt x="546" y="12"/>
                  </a:lnTo>
                  <a:lnTo>
                    <a:pt x="547" y="7"/>
                  </a:lnTo>
                  <a:lnTo>
                    <a:pt x="554" y="0"/>
                  </a:lnTo>
                  <a:lnTo>
                    <a:pt x="558" y="9"/>
                  </a:lnTo>
                  <a:lnTo>
                    <a:pt x="558" y="21"/>
                  </a:lnTo>
                  <a:lnTo>
                    <a:pt x="561" y="23"/>
                  </a:lnTo>
                  <a:lnTo>
                    <a:pt x="561" y="32"/>
                  </a:lnTo>
                  <a:lnTo>
                    <a:pt x="566" y="41"/>
                  </a:lnTo>
                  <a:lnTo>
                    <a:pt x="565" y="52"/>
                  </a:lnTo>
                  <a:lnTo>
                    <a:pt x="564" y="5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363;p8"/>
            <p:cNvSpPr/>
            <p:nvPr/>
          </p:nvSpPr>
          <p:spPr>
            <a:xfrm>
              <a:off x="7963084" y="2935176"/>
              <a:ext cx="174587" cy="77769"/>
            </a:xfrm>
            <a:custGeom>
              <a:avLst/>
              <a:gdLst/>
              <a:ahLst/>
              <a:cxnLst/>
              <a:rect l="l" t="t" r="r" b="b"/>
              <a:pathLst>
                <a:path w="110" h="49" extrusionOk="0">
                  <a:moveTo>
                    <a:pt x="109" y="8"/>
                  </a:moveTo>
                  <a:lnTo>
                    <a:pt x="108" y="11"/>
                  </a:lnTo>
                  <a:lnTo>
                    <a:pt x="110" y="17"/>
                  </a:lnTo>
                  <a:lnTo>
                    <a:pt x="109" y="25"/>
                  </a:lnTo>
                  <a:lnTo>
                    <a:pt x="101" y="25"/>
                  </a:lnTo>
                  <a:lnTo>
                    <a:pt x="104" y="29"/>
                  </a:lnTo>
                  <a:lnTo>
                    <a:pt x="100" y="41"/>
                  </a:lnTo>
                  <a:lnTo>
                    <a:pt x="98" y="44"/>
                  </a:lnTo>
                  <a:lnTo>
                    <a:pt x="85" y="45"/>
                  </a:lnTo>
                  <a:lnTo>
                    <a:pt x="77" y="49"/>
                  </a:lnTo>
                  <a:lnTo>
                    <a:pt x="66" y="48"/>
                  </a:lnTo>
                  <a:lnTo>
                    <a:pt x="43" y="42"/>
                  </a:lnTo>
                  <a:lnTo>
                    <a:pt x="40" y="36"/>
                  </a:lnTo>
                  <a:lnTo>
                    <a:pt x="26" y="40"/>
                  </a:lnTo>
                  <a:lnTo>
                    <a:pt x="24" y="43"/>
                  </a:lnTo>
                  <a:lnTo>
                    <a:pt x="14" y="40"/>
                  </a:lnTo>
                  <a:lnTo>
                    <a:pt x="7" y="40"/>
                  </a:lnTo>
                  <a:lnTo>
                    <a:pt x="0" y="36"/>
                  </a:lnTo>
                  <a:lnTo>
                    <a:pt x="2" y="31"/>
                  </a:lnTo>
                  <a:lnTo>
                    <a:pt x="2" y="28"/>
                  </a:lnTo>
                  <a:lnTo>
                    <a:pt x="6" y="28"/>
                  </a:lnTo>
                  <a:lnTo>
                    <a:pt x="14" y="33"/>
                  </a:lnTo>
                  <a:lnTo>
                    <a:pt x="15" y="28"/>
                  </a:lnTo>
                  <a:lnTo>
                    <a:pt x="29" y="28"/>
                  </a:lnTo>
                  <a:lnTo>
                    <a:pt x="39" y="25"/>
                  </a:lnTo>
                  <a:lnTo>
                    <a:pt x="46" y="25"/>
                  </a:lnTo>
                  <a:lnTo>
                    <a:pt x="51" y="30"/>
                  </a:lnTo>
                  <a:lnTo>
                    <a:pt x="52" y="26"/>
                  </a:lnTo>
                  <a:lnTo>
                    <a:pt x="49" y="14"/>
                  </a:lnTo>
                  <a:lnTo>
                    <a:pt x="54" y="12"/>
                  </a:lnTo>
                  <a:lnTo>
                    <a:pt x="59" y="3"/>
                  </a:lnTo>
                  <a:lnTo>
                    <a:pt x="70" y="9"/>
                  </a:lnTo>
                  <a:lnTo>
                    <a:pt x="78" y="2"/>
                  </a:lnTo>
                  <a:lnTo>
                    <a:pt x="83" y="0"/>
                  </a:lnTo>
                  <a:lnTo>
                    <a:pt x="95" y="6"/>
                  </a:lnTo>
                  <a:lnTo>
                    <a:pt x="102" y="5"/>
                  </a:lnTo>
                  <a:lnTo>
                    <a:pt x="109" y="8"/>
                  </a:lnTo>
                  <a:lnTo>
                    <a:pt x="10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8"/>
            <p:cNvSpPr/>
            <p:nvPr/>
          </p:nvSpPr>
          <p:spPr>
            <a:xfrm>
              <a:off x="8840779" y="3211339"/>
              <a:ext cx="39679" cy="31743"/>
            </a:xfrm>
            <a:custGeom>
              <a:avLst/>
              <a:gdLst/>
              <a:ahLst/>
              <a:cxnLst/>
              <a:rect l="l" t="t" r="r" b="b"/>
              <a:pathLst>
                <a:path w="25" h="20" extrusionOk="0">
                  <a:moveTo>
                    <a:pt x="25" y="20"/>
                  </a:moveTo>
                  <a:lnTo>
                    <a:pt x="14" y="17"/>
                  </a:lnTo>
                  <a:lnTo>
                    <a:pt x="4" y="8"/>
                  </a:lnTo>
                  <a:lnTo>
                    <a:pt x="0" y="1"/>
                  </a:lnTo>
                  <a:lnTo>
                    <a:pt x="3" y="0"/>
                  </a:lnTo>
                  <a:lnTo>
                    <a:pt x="9" y="5"/>
                  </a:lnTo>
                  <a:lnTo>
                    <a:pt x="16" y="5"/>
                  </a:lnTo>
                  <a:lnTo>
                    <a:pt x="17" y="8"/>
                  </a:lnTo>
                  <a:lnTo>
                    <a:pt x="25"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365;p8"/>
            <p:cNvSpPr/>
            <p:nvPr/>
          </p:nvSpPr>
          <p:spPr>
            <a:xfrm>
              <a:off x="8836019" y="3147853"/>
              <a:ext cx="139670" cy="107926"/>
            </a:xfrm>
            <a:custGeom>
              <a:avLst/>
              <a:gdLst/>
              <a:ahLst/>
              <a:cxnLst/>
              <a:rect l="l" t="t" r="r" b="b"/>
              <a:pathLst>
                <a:path w="88" h="68" extrusionOk="0">
                  <a:moveTo>
                    <a:pt x="46" y="9"/>
                  </a:moveTo>
                  <a:lnTo>
                    <a:pt x="54" y="1"/>
                  </a:lnTo>
                  <a:lnTo>
                    <a:pt x="64" y="11"/>
                  </a:lnTo>
                  <a:lnTo>
                    <a:pt x="75" y="25"/>
                  </a:lnTo>
                  <a:lnTo>
                    <a:pt x="83" y="25"/>
                  </a:lnTo>
                  <a:lnTo>
                    <a:pt x="88" y="31"/>
                  </a:lnTo>
                  <a:lnTo>
                    <a:pt x="75" y="32"/>
                  </a:lnTo>
                  <a:lnTo>
                    <a:pt x="76" y="47"/>
                  </a:lnTo>
                  <a:lnTo>
                    <a:pt x="75" y="54"/>
                  </a:lnTo>
                  <a:lnTo>
                    <a:pt x="69" y="58"/>
                  </a:lnTo>
                  <a:lnTo>
                    <a:pt x="72" y="67"/>
                  </a:lnTo>
                  <a:lnTo>
                    <a:pt x="68" y="68"/>
                  </a:lnTo>
                  <a:lnTo>
                    <a:pt x="57" y="58"/>
                  </a:lnTo>
                  <a:lnTo>
                    <a:pt x="60" y="49"/>
                  </a:lnTo>
                  <a:lnTo>
                    <a:pt x="55" y="43"/>
                  </a:lnTo>
                  <a:lnTo>
                    <a:pt x="49" y="45"/>
                  </a:lnTo>
                  <a:lnTo>
                    <a:pt x="33" y="59"/>
                  </a:lnTo>
                  <a:lnTo>
                    <a:pt x="31" y="45"/>
                  </a:lnTo>
                  <a:lnTo>
                    <a:pt x="23" y="43"/>
                  </a:lnTo>
                  <a:lnTo>
                    <a:pt x="15" y="37"/>
                  </a:lnTo>
                  <a:lnTo>
                    <a:pt x="19" y="31"/>
                  </a:lnTo>
                  <a:lnTo>
                    <a:pt x="9" y="25"/>
                  </a:lnTo>
                  <a:lnTo>
                    <a:pt x="12" y="20"/>
                  </a:lnTo>
                  <a:lnTo>
                    <a:pt x="5" y="17"/>
                  </a:lnTo>
                  <a:lnTo>
                    <a:pt x="0" y="12"/>
                  </a:lnTo>
                  <a:lnTo>
                    <a:pt x="4" y="8"/>
                  </a:lnTo>
                  <a:lnTo>
                    <a:pt x="16" y="14"/>
                  </a:lnTo>
                  <a:lnTo>
                    <a:pt x="25" y="15"/>
                  </a:lnTo>
                  <a:lnTo>
                    <a:pt x="26" y="13"/>
                  </a:lnTo>
                  <a:lnTo>
                    <a:pt x="17" y="3"/>
                  </a:lnTo>
                  <a:lnTo>
                    <a:pt x="20" y="0"/>
                  </a:lnTo>
                  <a:lnTo>
                    <a:pt x="25" y="1"/>
                  </a:lnTo>
                  <a:lnTo>
                    <a:pt x="38" y="12"/>
                  </a:lnTo>
                  <a:lnTo>
                    <a:pt x="45" y="14"/>
                  </a:lnTo>
                  <a:lnTo>
                    <a:pt x="46"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8"/>
            <p:cNvSpPr/>
            <p:nvPr/>
          </p:nvSpPr>
          <p:spPr>
            <a:xfrm>
              <a:off x="8512240" y="4482637"/>
              <a:ext cx="46027" cy="63486"/>
            </a:xfrm>
            <a:custGeom>
              <a:avLst/>
              <a:gdLst/>
              <a:ahLst/>
              <a:cxnLst/>
              <a:rect l="l" t="t" r="r" b="b"/>
              <a:pathLst>
                <a:path w="29" h="40" extrusionOk="0">
                  <a:moveTo>
                    <a:pt x="13" y="40"/>
                  </a:moveTo>
                  <a:lnTo>
                    <a:pt x="11" y="40"/>
                  </a:lnTo>
                  <a:lnTo>
                    <a:pt x="11" y="39"/>
                  </a:lnTo>
                  <a:lnTo>
                    <a:pt x="5" y="21"/>
                  </a:lnTo>
                  <a:lnTo>
                    <a:pt x="5" y="21"/>
                  </a:lnTo>
                  <a:lnTo>
                    <a:pt x="5" y="18"/>
                  </a:lnTo>
                  <a:lnTo>
                    <a:pt x="0" y="9"/>
                  </a:lnTo>
                  <a:lnTo>
                    <a:pt x="11" y="10"/>
                  </a:lnTo>
                  <a:lnTo>
                    <a:pt x="16" y="0"/>
                  </a:lnTo>
                  <a:lnTo>
                    <a:pt x="25" y="1"/>
                  </a:lnTo>
                  <a:lnTo>
                    <a:pt x="26" y="8"/>
                  </a:lnTo>
                  <a:lnTo>
                    <a:pt x="29" y="13"/>
                  </a:lnTo>
                  <a:lnTo>
                    <a:pt x="29" y="19"/>
                  </a:lnTo>
                  <a:lnTo>
                    <a:pt x="25" y="23"/>
                  </a:lnTo>
                  <a:lnTo>
                    <a:pt x="19" y="33"/>
                  </a:lnTo>
                  <a:lnTo>
                    <a:pt x="13" y="40"/>
                  </a:lnTo>
                  <a:lnTo>
                    <a:pt x="13" y="4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8"/>
            <p:cNvSpPr/>
            <p:nvPr/>
          </p:nvSpPr>
          <p:spPr>
            <a:xfrm>
              <a:off x="7796432" y="2865343"/>
              <a:ext cx="85707" cy="55550"/>
            </a:xfrm>
            <a:custGeom>
              <a:avLst/>
              <a:gdLst/>
              <a:ahLst/>
              <a:cxnLst/>
              <a:rect l="l" t="t" r="r" b="b"/>
              <a:pathLst>
                <a:path w="54" h="35" extrusionOk="0">
                  <a:moveTo>
                    <a:pt x="54" y="12"/>
                  </a:moveTo>
                  <a:lnTo>
                    <a:pt x="52" y="24"/>
                  </a:lnTo>
                  <a:lnTo>
                    <a:pt x="48" y="25"/>
                  </a:lnTo>
                  <a:lnTo>
                    <a:pt x="48" y="35"/>
                  </a:lnTo>
                  <a:lnTo>
                    <a:pt x="34" y="26"/>
                  </a:lnTo>
                  <a:lnTo>
                    <a:pt x="27" y="28"/>
                  </a:lnTo>
                  <a:lnTo>
                    <a:pt x="17" y="20"/>
                  </a:lnTo>
                  <a:lnTo>
                    <a:pt x="9" y="12"/>
                  </a:lnTo>
                  <a:lnTo>
                    <a:pt x="3" y="12"/>
                  </a:lnTo>
                  <a:lnTo>
                    <a:pt x="0" y="6"/>
                  </a:lnTo>
                  <a:lnTo>
                    <a:pt x="12" y="2"/>
                  </a:lnTo>
                  <a:lnTo>
                    <a:pt x="22" y="4"/>
                  </a:lnTo>
                  <a:lnTo>
                    <a:pt x="36" y="0"/>
                  </a:lnTo>
                  <a:lnTo>
                    <a:pt x="45" y="7"/>
                  </a:lnTo>
                  <a:lnTo>
                    <a:pt x="54" y="12"/>
                  </a:lnTo>
                  <a:lnTo>
                    <a:pt x="54"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8"/>
            <p:cNvSpPr/>
            <p:nvPr/>
          </p:nvSpPr>
          <p:spPr>
            <a:xfrm>
              <a:off x="7759928" y="4041412"/>
              <a:ext cx="80944" cy="184108"/>
            </a:xfrm>
            <a:custGeom>
              <a:avLst/>
              <a:gdLst/>
              <a:ahLst/>
              <a:cxnLst/>
              <a:rect l="l" t="t" r="r" b="b"/>
              <a:pathLst>
                <a:path w="51" h="116" extrusionOk="0">
                  <a:moveTo>
                    <a:pt x="48" y="11"/>
                  </a:moveTo>
                  <a:lnTo>
                    <a:pt x="47" y="17"/>
                  </a:lnTo>
                  <a:lnTo>
                    <a:pt x="51" y="29"/>
                  </a:lnTo>
                  <a:lnTo>
                    <a:pt x="48" y="36"/>
                  </a:lnTo>
                  <a:lnTo>
                    <a:pt x="49" y="42"/>
                  </a:lnTo>
                  <a:lnTo>
                    <a:pt x="41" y="54"/>
                  </a:lnTo>
                  <a:lnTo>
                    <a:pt x="36" y="59"/>
                  </a:lnTo>
                  <a:lnTo>
                    <a:pt x="33" y="71"/>
                  </a:lnTo>
                  <a:lnTo>
                    <a:pt x="34" y="83"/>
                  </a:lnTo>
                  <a:lnTo>
                    <a:pt x="32" y="114"/>
                  </a:lnTo>
                  <a:lnTo>
                    <a:pt x="19" y="116"/>
                  </a:lnTo>
                  <a:lnTo>
                    <a:pt x="14" y="103"/>
                  </a:lnTo>
                  <a:lnTo>
                    <a:pt x="15" y="59"/>
                  </a:lnTo>
                  <a:lnTo>
                    <a:pt x="11" y="56"/>
                  </a:lnTo>
                  <a:lnTo>
                    <a:pt x="11" y="46"/>
                  </a:lnTo>
                  <a:lnTo>
                    <a:pt x="6" y="39"/>
                  </a:lnTo>
                  <a:lnTo>
                    <a:pt x="0" y="34"/>
                  </a:lnTo>
                  <a:lnTo>
                    <a:pt x="3" y="24"/>
                  </a:lnTo>
                  <a:lnTo>
                    <a:pt x="8" y="22"/>
                  </a:lnTo>
                  <a:lnTo>
                    <a:pt x="11" y="14"/>
                  </a:lnTo>
                  <a:lnTo>
                    <a:pt x="20" y="11"/>
                  </a:lnTo>
                  <a:lnTo>
                    <a:pt x="23" y="6"/>
                  </a:lnTo>
                  <a:lnTo>
                    <a:pt x="29" y="0"/>
                  </a:lnTo>
                  <a:lnTo>
                    <a:pt x="35" y="0"/>
                  </a:lnTo>
                  <a:lnTo>
                    <a:pt x="48" y="11"/>
                  </a:lnTo>
                  <a:lnTo>
                    <a:pt x="48"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8"/>
            <p:cNvSpPr/>
            <p:nvPr/>
          </p:nvSpPr>
          <p:spPr>
            <a:xfrm>
              <a:off x="7594864" y="3954120"/>
              <a:ext cx="201568" cy="166649"/>
            </a:xfrm>
            <a:custGeom>
              <a:avLst/>
              <a:gdLst/>
              <a:ahLst/>
              <a:cxnLst/>
              <a:rect l="l" t="t" r="r" b="b"/>
              <a:pathLst>
                <a:path w="127" h="105" extrusionOk="0">
                  <a:moveTo>
                    <a:pt x="98" y="4"/>
                  </a:moveTo>
                  <a:lnTo>
                    <a:pt x="96" y="13"/>
                  </a:lnTo>
                  <a:lnTo>
                    <a:pt x="98" y="22"/>
                  </a:lnTo>
                  <a:lnTo>
                    <a:pt x="108" y="34"/>
                  </a:lnTo>
                  <a:lnTo>
                    <a:pt x="108" y="43"/>
                  </a:lnTo>
                  <a:lnTo>
                    <a:pt x="127" y="48"/>
                  </a:lnTo>
                  <a:lnTo>
                    <a:pt x="127" y="61"/>
                  </a:lnTo>
                  <a:lnTo>
                    <a:pt x="124" y="66"/>
                  </a:lnTo>
                  <a:lnTo>
                    <a:pt x="115" y="69"/>
                  </a:lnTo>
                  <a:lnTo>
                    <a:pt x="112" y="77"/>
                  </a:lnTo>
                  <a:lnTo>
                    <a:pt x="107" y="79"/>
                  </a:lnTo>
                  <a:lnTo>
                    <a:pt x="92" y="78"/>
                  </a:lnTo>
                  <a:lnTo>
                    <a:pt x="84" y="77"/>
                  </a:lnTo>
                  <a:lnTo>
                    <a:pt x="78" y="80"/>
                  </a:lnTo>
                  <a:lnTo>
                    <a:pt x="71" y="78"/>
                  </a:lnTo>
                  <a:lnTo>
                    <a:pt x="42" y="80"/>
                  </a:lnTo>
                  <a:lnTo>
                    <a:pt x="41" y="90"/>
                  </a:lnTo>
                  <a:lnTo>
                    <a:pt x="44" y="105"/>
                  </a:lnTo>
                  <a:lnTo>
                    <a:pt x="33" y="100"/>
                  </a:lnTo>
                  <a:lnTo>
                    <a:pt x="25" y="100"/>
                  </a:lnTo>
                  <a:lnTo>
                    <a:pt x="19" y="105"/>
                  </a:lnTo>
                  <a:lnTo>
                    <a:pt x="12" y="101"/>
                  </a:lnTo>
                  <a:lnTo>
                    <a:pt x="9" y="94"/>
                  </a:lnTo>
                  <a:lnTo>
                    <a:pt x="1" y="91"/>
                  </a:lnTo>
                  <a:lnTo>
                    <a:pt x="0" y="80"/>
                  </a:lnTo>
                  <a:lnTo>
                    <a:pt x="4" y="71"/>
                  </a:lnTo>
                  <a:lnTo>
                    <a:pt x="4" y="65"/>
                  </a:lnTo>
                  <a:lnTo>
                    <a:pt x="18" y="49"/>
                  </a:lnTo>
                  <a:lnTo>
                    <a:pt x="20" y="37"/>
                  </a:lnTo>
                  <a:lnTo>
                    <a:pt x="24" y="32"/>
                  </a:lnTo>
                  <a:lnTo>
                    <a:pt x="33" y="34"/>
                  </a:lnTo>
                  <a:lnTo>
                    <a:pt x="40" y="31"/>
                  </a:lnTo>
                  <a:lnTo>
                    <a:pt x="42" y="26"/>
                  </a:lnTo>
                  <a:lnTo>
                    <a:pt x="55" y="17"/>
                  </a:lnTo>
                  <a:lnTo>
                    <a:pt x="58" y="12"/>
                  </a:lnTo>
                  <a:lnTo>
                    <a:pt x="74" y="3"/>
                  </a:lnTo>
                  <a:lnTo>
                    <a:pt x="83" y="0"/>
                  </a:lnTo>
                  <a:lnTo>
                    <a:pt x="87" y="4"/>
                  </a:lnTo>
                  <a:lnTo>
                    <a:pt x="98" y="4"/>
                  </a:lnTo>
                  <a:lnTo>
                    <a:pt x="98"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8"/>
            <p:cNvSpPr/>
            <p:nvPr/>
          </p:nvSpPr>
          <p:spPr>
            <a:xfrm>
              <a:off x="10023210" y="3612885"/>
              <a:ext cx="136495" cy="172998"/>
            </a:xfrm>
            <a:custGeom>
              <a:avLst/>
              <a:gdLst/>
              <a:ahLst/>
              <a:cxnLst/>
              <a:rect l="l" t="t" r="r" b="b"/>
              <a:pathLst>
                <a:path w="86" h="109" extrusionOk="0">
                  <a:moveTo>
                    <a:pt x="84" y="84"/>
                  </a:moveTo>
                  <a:lnTo>
                    <a:pt x="86" y="98"/>
                  </a:lnTo>
                  <a:lnTo>
                    <a:pt x="79" y="95"/>
                  </a:lnTo>
                  <a:lnTo>
                    <a:pt x="83" y="109"/>
                  </a:lnTo>
                  <a:lnTo>
                    <a:pt x="76" y="100"/>
                  </a:lnTo>
                  <a:lnTo>
                    <a:pt x="74" y="90"/>
                  </a:lnTo>
                  <a:lnTo>
                    <a:pt x="70" y="81"/>
                  </a:lnTo>
                  <a:lnTo>
                    <a:pt x="62" y="70"/>
                  </a:lnTo>
                  <a:lnTo>
                    <a:pt x="46" y="69"/>
                  </a:lnTo>
                  <a:lnTo>
                    <a:pt x="49" y="77"/>
                  </a:lnTo>
                  <a:lnTo>
                    <a:pt x="45" y="87"/>
                  </a:lnTo>
                  <a:lnTo>
                    <a:pt x="38" y="84"/>
                  </a:lnTo>
                  <a:lnTo>
                    <a:pt x="36" y="87"/>
                  </a:lnTo>
                  <a:lnTo>
                    <a:pt x="31" y="85"/>
                  </a:lnTo>
                  <a:lnTo>
                    <a:pt x="25" y="84"/>
                  </a:lnTo>
                  <a:lnTo>
                    <a:pt x="19" y="68"/>
                  </a:lnTo>
                  <a:lnTo>
                    <a:pt x="12" y="53"/>
                  </a:lnTo>
                  <a:lnTo>
                    <a:pt x="13" y="42"/>
                  </a:lnTo>
                  <a:lnTo>
                    <a:pt x="2" y="37"/>
                  </a:lnTo>
                  <a:lnTo>
                    <a:pt x="5" y="30"/>
                  </a:lnTo>
                  <a:lnTo>
                    <a:pt x="14" y="23"/>
                  </a:lnTo>
                  <a:lnTo>
                    <a:pt x="0" y="13"/>
                  </a:lnTo>
                  <a:lnTo>
                    <a:pt x="3" y="0"/>
                  </a:lnTo>
                  <a:lnTo>
                    <a:pt x="18" y="8"/>
                  </a:lnTo>
                  <a:lnTo>
                    <a:pt x="26" y="9"/>
                  </a:lnTo>
                  <a:lnTo>
                    <a:pt x="29" y="22"/>
                  </a:lnTo>
                  <a:lnTo>
                    <a:pt x="45" y="25"/>
                  </a:lnTo>
                  <a:lnTo>
                    <a:pt x="60" y="25"/>
                  </a:lnTo>
                  <a:lnTo>
                    <a:pt x="71" y="28"/>
                  </a:lnTo>
                  <a:lnTo>
                    <a:pt x="66" y="44"/>
                  </a:lnTo>
                  <a:lnTo>
                    <a:pt x="59" y="45"/>
                  </a:lnTo>
                  <a:lnTo>
                    <a:pt x="55" y="56"/>
                  </a:lnTo>
                  <a:lnTo>
                    <a:pt x="66" y="66"/>
                  </a:lnTo>
                  <a:lnTo>
                    <a:pt x="67" y="53"/>
                  </a:lnTo>
                  <a:lnTo>
                    <a:pt x="71" y="53"/>
                  </a:lnTo>
                  <a:lnTo>
                    <a:pt x="84" y="84"/>
                  </a:lnTo>
                  <a:lnTo>
                    <a:pt x="84" y="8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8"/>
            <p:cNvSpPr/>
            <p:nvPr/>
          </p:nvSpPr>
          <p:spPr>
            <a:xfrm>
              <a:off x="8278927" y="3078019"/>
              <a:ext cx="147605" cy="88880"/>
            </a:xfrm>
            <a:custGeom>
              <a:avLst/>
              <a:gdLst/>
              <a:ahLst/>
              <a:cxnLst/>
              <a:rect l="l" t="t" r="r" b="b"/>
              <a:pathLst>
                <a:path w="93" h="56" extrusionOk="0">
                  <a:moveTo>
                    <a:pt x="93" y="10"/>
                  </a:moveTo>
                  <a:lnTo>
                    <a:pt x="86" y="18"/>
                  </a:lnTo>
                  <a:lnTo>
                    <a:pt x="83" y="31"/>
                  </a:lnTo>
                  <a:lnTo>
                    <a:pt x="89" y="41"/>
                  </a:lnTo>
                  <a:lnTo>
                    <a:pt x="75" y="39"/>
                  </a:lnTo>
                  <a:lnTo>
                    <a:pt x="61" y="45"/>
                  </a:lnTo>
                  <a:lnTo>
                    <a:pt x="61" y="55"/>
                  </a:lnTo>
                  <a:lnTo>
                    <a:pt x="48" y="56"/>
                  </a:lnTo>
                  <a:lnTo>
                    <a:pt x="36" y="49"/>
                  </a:lnTo>
                  <a:lnTo>
                    <a:pt x="24" y="55"/>
                  </a:lnTo>
                  <a:lnTo>
                    <a:pt x="13" y="54"/>
                  </a:lnTo>
                  <a:lnTo>
                    <a:pt x="11" y="42"/>
                  </a:lnTo>
                  <a:lnTo>
                    <a:pt x="3" y="35"/>
                  </a:lnTo>
                  <a:lnTo>
                    <a:pt x="4" y="33"/>
                  </a:lnTo>
                  <a:lnTo>
                    <a:pt x="3" y="31"/>
                  </a:lnTo>
                  <a:lnTo>
                    <a:pt x="4" y="25"/>
                  </a:lnTo>
                  <a:lnTo>
                    <a:pt x="10" y="19"/>
                  </a:lnTo>
                  <a:lnTo>
                    <a:pt x="1" y="11"/>
                  </a:lnTo>
                  <a:lnTo>
                    <a:pt x="0" y="4"/>
                  </a:lnTo>
                  <a:lnTo>
                    <a:pt x="3" y="0"/>
                  </a:lnTo>
                  <a:lnTo>
                    <a:pt x="8" y="7"/>
                  </a:lnTo>
                  <a:lnTo>
                    <a:pt x="14" y="7"/>
                  </a:lnTo>
                  <a:lnTo>
                    <a:pt x="26" y="9"/>
                  </a:lnTo>
                  <a:lnTo>
                    <a:pt x="48" y="10"/>
                  </a:lnTo>
                  <a:lnTo>
                    <a:pt x="55" y="5"/>
                  </a:lnTo>
                  <a:lnTo>
                    <a:pt x="72" y="1"/>
                  </a:lnTo>
                  <a:lnTo>
                    <a:pt x="84" y="8"/>
                  </a:lnTo>
                  <a:lnTo>
                    <a:pt x="93" y="10"/>
                  </a:lnTo>
                  <a:lnTo>
                    <a:pt x="93"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8"/>
            <p:cNvSpPr/>
            <p:nvPr/>
          </p:nvSpPr>
          <p:spPr>
            <a:xfrm>
              <a:off x="8117037" y="3047863"/>
              <a:ext cx="93642" cy="77769"/>
            </a:xfrm>
            <a:custGeom>
              <a:avLst/>
              <a:gdLst/>
              <a:ahLst/>
              <a:cxnLst/>
              <a:rect l="l" t="t" r="r" b="b"/>
              <a:pathLst>
                <a:path w="59" h="49" extrusionOk="0">
                  <a:moveTo>
                    <a:pt x="49" y="7"/>
                  </a:moveTo>
                  <a:lnTo>
                    <a:pt x="54" y="7"/>
                  </a:lnTo>
                  <a:lnTo>
                    <a:pt x="51" y="15"/>
                  </a:lnTo>
                  <a:lnTo>
                    <a:pt x="59" y="23"/>
                  </a:lnTo>
                  <a:lnTo>
                    <a:pt x="57" y="31"/>
                  </a:lnTo>
                  <a:lnTo>
                    <a:pt x="54" y="32"/>
                  </a:lnTo>
                  <a:lnTo>
                    <a:pt x="51" y="34"/>
                  </a:lnTo>
                  <a:lnTo>
                    <a:pt x="47" y="38"/>
                  </a:lnTo>
                  <a:lnTo>
                    <a:pt x="46" y="49"/>
                  </a:lnTo>
                  <a:lnTo>
                    <a:pt x="31" y="42"/>
                  </a:lnTo>
                  <a:lnTo>
                    <a:pt x="25" y="34"/>
                  </a:lnTo>
                  <a:lnTo>
                    <a:pt x="19" y="29"/>
                  </a:lnTo>
                  <a:lnTo>
                    <a:pt x="12" y="23"/>
                  </a:lnTo>
                  <a:lnTo>
                    <a:pt x="8" y="17"/>
                  </a:lnTo>
                  <a:lnTo>
                    <a:pt x="0" y="8"/>
                  </a:lnTo>
                  <a:lnTo>
                    <a:pt x="2" y="0"/>
                  </a:lnTo>
                  <a:lnTo>
                    <a:pt x="8" y="5"/>
                  </a:lnTo>
                  <a:lnTo>
                    <a:pt x="11" y="0"/>
                  </a:lnTo>
                  <a:lnTo>
                    <a:pt x="17" y="0"/>
                  </a:lnTo>
                  <a:lnTo>
                    <a:pt x="31" y="3"/>
                  </a:lnTo>
                  <a:lnTo>
                    <a:pt x="41" y="3"/>
                  </a:lnTo>
                  <a:lnTo>
                    <a:pt x="49" y="7"/>
                  </a:lnTo>
                  <a:lnTo>
                    <a:pt x="49"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8"/>
            <p:cNvSpPr/>
            <p:nvPr/>
          </p:nvSpPr>
          <p:spPr>
            <a:xfrm>
              <a:off x="8266230" y="2730435"/>
              <a:ext cx="211091" cy="139668"/>
            </a:xfrm>
            <a:custGeom>
              <a:avLst/>
              <a:gdLst/>
              <a:ahLst/>
              <a:cxnLst/>
              <a:rect l="l" t="t" r="r" b="b"/>
              <a:pathLst>
                <a:path w="133" h="88" extrusionOk="0">
                  <a:moveTo>
                    <a:pt x="128" y="54"/>
                  </a:moveTo>
                  <a:lnTo>
                    <a:pt x="117" y="54"/>
                  </a:lnTo>
                  <a:lnTo>
                    <a:pt x="114" y="55"/>
                  </a:lnTo>
                  <a:lnTo>
                    <a:pt x="119" y="61"/>
                  </a:lnTo>
                  <a:lnTo>
                    <a:pt x="125" y="73"/>
                  </a:lnTo>
                  <a:lnTo>
                    <a:pt x="112" y="74"/>
                  </a:lnTo>
                  <a:lnTo>
                    <a:pt x="109" y="78"/>
                  </a:lnTo>
                  <a:lnTo>
                    <a:pt x="109" y="88"/>
                  </a:lnTo>
                  <a:lnTo>
                    <a:pt x="103" y="86"/>
                  </a:lnTo>
                  <a:lnTo>
                    <a:pt x="91" y="86"/>
                  </a:lnTo>
                  <a:lnTo>
                    <a:pt x="86" y="82"/>
                  </a:lnTo>
                  <a:lnTo>
                    <a:pt x="81" y="86"/>
                  </a:lnTo>
                  <a:lnTo>
                    <a:pt x="75" y="83"/>
                  </a:lnTo>
                  <a:lnTo>
                    <a:pt x="64" y="83"/>
                  </a:lnTo>
                  <a:lnTo>
                    <a:pt x="47" y="78"/>
                  </a:lnTo>
                  <a:lnTo>
                    <a:pt x="32" y="77"/>
                  </a:lnTo>
                  <a:lnTo>
                    <a:pt x="21" y="77"/>
                  </a:lnTo>
                  <a:lnTo>
                    <a:pt x="14" y="82"/>
                  </a:lnTo>
                  <a:lnTo>
                    <a:pt x="7" y="83"/>
                  </a:lnTo>
                  <a:lnTo>
                    <a:pt x="6" y="74"/>
                  </a:lnTo>
                  <a:lnTo>
                    <a:pt x="0" y="66"/>
                  </a:lnTo>
                  <a:lnTo>
                    <a:pt x="9" y="63"/>
                  </a:lnTo>
                  <a:lnTo>
                    <a:pt x="7" y="55"/>
                  </a:lnTo>
                  <a:lnTo>
                    <a:pt x="2" y="49"/>
                  </a:lnTo>
                  <a:lnTo>
                    <a:pt x="0" y="40"/>
                  </a:lnTo>
                  <a:lnTo>
                    <a:pt x="14" y="40"/>
                  </a:lnTo>
                  <a:lnTo>
                    <a:pt x="29" y="34"/>
                  </a:lnTo>
                  <a:lnTo>
                    <a:pt x="30" y="23"/>
                  </a:lnTo>
                  <a:lnTo>
                    <a:pt x="40" y="17"/>
                  </a:lnTo>
                  <a:lnTo>
                    <a:pt x="37" y="9"/>
                  </a:lnTo>
                  <a:lnTo>
                    <a:pt x="46" y="6"/>
                  </a:lnTo>
                  <a:lnTo>
                    <a:pt x="60" y="0"/>
                  </a:lnTo>
                  <a:lnTo>
                    <a:pt x="75" y="4"/>
                  </a:lnTo>
                  <a:lnTo>
                    <a:pt x="77" y="9"/>
                  </a:lnTo>
                  <a:lnTo>
                    <a:pt x="85" y="6"/>
                  </a:lnTo>
                  <a:lnTo>
                    <a:pt x="99" y="11"/>
                  </a:lnTo>
                  <a:lnTo>
                    <a:pt x="103" y="20"/>
                  </a:lnTo>
                  <a:lnTo>
                    <a:pt x="100" y="24"/>
                  </a:lnTo>
                  <a:lnTo>
                    <a:pt x="111" y="36"/>
                  </a:lnTo>
                  <a:lnTo>
                    <a:pt x="117" y="39"/>
                  </a:lnTo>
                  <a:lnTo>
                    <a:pt x="117" y="43"/>
                  </a:lnTo>
                  <a:lnTo>
                    <a:pt x="128" y="46"/>
                  </a:lnTo>
                  <a:lnTo>
                    <a:pt x="133" y="51"/>
                  </a:lnTo>
                  <a:lnTo>
                    <a:pt x="128" y="54"/>
                  </a:lnTo>
                  <a:lnTo>
                    <a:pt x="128" y="5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8"/>
            <p:cNvSpPr/>
            <p:nvPr/>
          </p:nvSpPr>
          <p:spPr>
            <a:xfrm>
              <a:off x="5388720" y="3852543"/>
              <a:ext cx="38092" cy="79357"/>
            </a:xfrm>
            <a:custGeom>
              <a:avLst/>
              <a:gdLst/>
              <a:ahLst/>
              <a:cxnLst/>
              <a:rect l="l" t="t" r="r" b="b"/>
              <a:pathLst>
                <a:path w="24" h="50" extrusionOk="0">
                  <a:moveTo>
                    <a:pt x="5" y="50"/>
                  </a:moveTo>
                  <a:lnTo>
                    <a:pt x="0" y="50"/>
                  </a:lnTo>
                  <a:lnTo>
                    <a:pt x="4" y="28"/>
                  </a:lnTo>
                  <a:lnTo>
                    <a:pt x="6" y="13"/>
                  </a:lnTo>
                  <a:lnTo>
                    <a:pt x="6" y="10"/>
                  </a:lnTo>
                  <a:lnTo>
                    <a:pt x="8" y="10"/>
                  </a:lnTo>
                  <a:lnTo>
                    <a:pt x="11" y="12"/>
                  </a:lnTo>
                  <a:lnTo>
                    <a:pt x="18" y="0"/>
                  </a:lnTo>
                  <a:lnTo>
                    <a:pt x="22" y="0"/>
                  </a:lnTo>
                  <a:lnTo>
                    <a:pt x="21" y="3"/>
                  </a:lnTo>
                  <a:lnTo>
                    <a:pt x="24" y="3"/>
                  </a:lnTo>
                  <a:lnTo>
                    <a:pt x="23" y="8"/>
                  </a:lnTo>
                  <a:lnTo>
                    <a:pt x="20" y="16"/>
                  </a:lnTo>
                  <a:lnTo>
                    <a:pt x="20" y="19"/>
                  </a:lnTo>
                  <a:lnTo>
                    <a:pt x="18" y="26"/>
                  </a:lnTo>
                  <a:lnTo>
                    <a:pt x="19" y="28"/>
                  </a:lnTo>
                  <a:lnTo>
                    <a:pt x="16" y="38"/>
                  </a:lnTo>
                  <a:lnTo>
                    <a:pt x="12" y="43"/>
                  </a:lnTo>
                  <a:lnTo>
                    <a:pt x="8" y="43"/>
                  </a:lnTo>
                  <a:lnTo>
                    <a:pt x="5" y="50"/>
                  </a:lnTo>
                  <a:lnTo>
                    <a:pt x="5" y="5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8"/>
            <p:cNvSpPr/>
            <p:nvPr/>
          </p:nvSpPr>
          <p:spPr>
            <a:xfrm>
              <a:off x="5896609" y="4706424"/>
              <a:ext cx="333302" cy="395197"/>
            </a:xfrm>
            <a:custGeom>
              <a:avLst/>
              <a:gdLst/>
              <a:ahLst/>
              <a:cxnLst/>
              <a:rect l="l" t="t" r="r" b="b"/>
              <a:pathLst>
                <a:path w="210" h="249" extrusionOk="0">
                  <a:moveTo>
                    <a:pt x="202" y="198"/>
                  </a:moveTo>
                  <a:lnTo>
                    <a:pt x="202" y="192"/>
                  </a:lnTo>
                  <a:lnTo>
                    <a:pt x="185" y="182"/>
                  </a:lnTo>
                  <a:lnTo>
                    <a:pt x="170" y="182"/>
                  </a:lnTo>
                  <a:lnTo>
                    <a:pt x="142" y="188"/>
                  </a:lnTo>
                  <a:lnTo>
                    <a:pt x="136" y="204"/>
                  </a:lnTo>
                  <a:lnTo>
                    <a:pt x="136" y="214"/>
                  </a:lnTo>
                  <a:lnTo>
                    <a:pt x="131" y="237"/>
                  </a:lnTo>
                  <a:lnTo>
                    <a:pt x="128" y="233"/>
                  </a:lnTo>
                  <a:lnTo>
                    <a:pt x="110" y="232"/>
                  </a:lnTo>
                  <a:lnTo>
                    <a:pt x="105" y="248"/>
                  </a:lnTo>
                  <a:lnTo>
                    <a:pt x="94" y="234"/>
                  </a:lnTo>
                  <a:lnTo>
                    <a:pt x="72" y="229"/>
                  </a:lnTo>
                  <a:lnTo>
                    <a:pt x="60" y="246"/>
                  </a:lnTo>
                  <a:lnTo>
                    <a:pt x="48" y="249"/>
                  </a:lnTo>
                  <a:lnTo>
                    <a:pt x="39" y="223"/>
                  </a:lnTo>
                  <a:lnTo>
                    <a:pt x="28" y="201"/>
                  </a:lnTo>
                  <a:lnTo>
                    <a:pt x="31" y="183"/>
                  </a:lnTo>
                  <a:lnTo>
                    <a:pt x="22" y="175"/>
                  </a:lnTo>
                  <a:lnTo>
                    <a:pt x="19" y="161"/>
                  </a:lnTo>
                  <a:lnTo>
                    <a:pt x="9" y="149"/>
                  </a:lnTo>
                  <a:lnTo>
                    <a:pt x="17" y="128"/>
                  </a:lnTo>
                  <a:lnTo>
                    <a:pt x="9" y="112"/>
                  </a:lnTo>
                  <a:lnTo>
                    <a:pt x="12" y="106"/>
                  </a:lnTo>
                  <a:lnTo>
                    <a:pt x="8" y="98"/>
                  </a:lnTo>
                  <a:lnTo>
                    <a:pt x="14" y="89"/>
                  </a:lnTo>
                  <a:lnTo>
                    <a:pt x="13" y="73"/>
                  </a:lnTo>
                  <a:lnTo>
                    <a:pt x="13" y="59"/>
                  </a:lnTo>
                  <a:lnTo>
                    <a:pt x="16" y="53"/>
                  </a:lnTo>
                  <a:lnTo>
                    <a:pt x="0" y="22"/>
                  </a:lnTo>
                  <a:lnTo>
                    <a:pt x="13" y="24"/>
                  </a:lnTo>
                  <a:lnTo>
                    <a:pt x="22" y="23"/>
                  </a:lnTo>
                  <a:lnTo>
                    <a:pt x="25" y="17"/>
                  </a:lnTo>
                  <a:lnTo>
                    <a:pt x="39" y="10"/>
                  </a:lnTo>
                  <a:lnTo>
                    <a:pt x="48" y="3"/>
                  </a:lnTo>
                  <a:lnTo>
                    <a:pt x="69" y="0"/>
                  </a:lnTo>
                  <a:lnTo>
                    <a:pt x="68" y="14"/>
                  </a:lnTo>
                  <a:lnTo>
                    <a:pt x="70" y="21"/>
                  </a:lnTo>
                  <a:lnTo>
                    <a:pt x="70" y="34"/>
                  </a:lnTo>
                  <a:lnTo>
                    <a:pt x="89" y="51"/>
                  </a:lnTo>
                  <a:lnTo>
                    <a:pt x="107" y="54"/>
                  </a:lnTo>
                  <a:lnTo>
                    <a:pt x="115" y="61"/>
                  </a:lnTo>
                  <a:lnTo>
                    <a:pt x="126" y="65"/>
                  </a:lnTo>
                  <a:lnTo>
                    <a:pt x="133" y="71"/>
                  </a:lnTo>
                  <a:lnTo>
                    <a:pt x="144" y="71"/>
                  </a:lnTo>
                  <a:lnTo>
                    <a:pt x="154" y="76"/>
                  </a:lnTo>
                  <a:lnTo>
                    <a:pt x="156" y="87"/>
                  </a:lnTo>
                  <a:lnTo>
                    <a:pt x="159" y="93"/>
                  </a:lnTo>
                  <a:lnTo>
                    <a:pt x="160" y="100"/>
                  </a:lnTo>
                  <a:lnTo>
                    <a:pt x="155" y="101"/>
                  </a:lnTo>
                  <a:lnTo>
                    <a:pt x="163" y="123"/>
                  </a:lnTo>
                  <a:lnTo>
                    <a:pt x="195" y="124"/>
                  </a:lnTo>
                  <a:lnTo>
                    <a:pt x="193" y="135"/>
                  </a:lnTo>
                  <a:lnTo>
                    <a:pt x="196" y="143"/>
                  </a:lnTo>
                  <a:lnTo>
                    <a:pt x="205" y="148"/>
                  </a:lnTo>
                  <a:lnTo>
                    <a:pt x="210" y="160"/>
                  </a:lnTo>
                  <a:lnTo>
                    <a:pt x="208" y="174"/>
                  </a:lnTo>
                  <a:lnTo>
                    <a:pt x="204" y="183"/>
                  </a:lnTo>
                  <a:lnTo>
                    <a:pt x="207" y="194"/>
                  </a:lnTo>
                  <a:lnTo>
                    <a:pt x="202" y="198"/>
                  </a:lnTo>
                  <a:lnTo>
                    <a:pt x="202" y="19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8"/>
            <p:cNvSpPr/>
            <p:nvPr/>
          </p:nvSpPr>
          <p:spPr>
            <a:xfrm>
              <a:off x="5772810" y="4254089"/>
              <a:ext cx="1044348" cy="1176069"/>
            </a:xfrm>
            <a:custGeom>
              <a:avLst/>
              <a:gdLst/>
              <a:ahLst/>
              <a:cxnLst/>
              <a:rect l="l" t="t" r="r" b="b"/>
              <a:pathLst>
                <a:path w="658" h="741" extrusionOk="0">
                  <a:moveTo>
                    <a:pt x="290" y="62"/>
                  </a:moveTo>
                  <a:lnTo>
                    <a:pt x="300" y="65"/>
                  </a:lnTo>
                  <a:lnTo>
                    <a:pt x="301" y="60"/>
                  </a:lnTo>
                  <a:lnTo>
                    <a:pt x="298" y="57"/>
                  </a:lnTo>
                  <a:lnTo>
                    <a:pt x="300" y="51"/>
                  </a:lnTo>
                  <a:lnTo>
                    <a:pt x="307" y="53"/>
                  </a:lnTo>
                  <a:lnTo>
                    <a:pt x="314" y="51"/>
                  </a:lnTo>
                  <a:lnTo>
                    <a:pt x="324" y="55"/>
                  </a:lnTo>
                  <a:lnTo>
                    <a:pt x="331" y="59"/>
                  </a:lnTo>
                  <a:lnTo>
                    <a:pt x="337" y="54"/>
                  </a:lnTo>
                  <a:lnTo>
                    <a:pt x="340" y="54"/>
                  </a:lnTo>
                  <a:lnTo>
                    <a:pt x="342" y="60"/>
                  </a:lnTo>
                  <a:lnTo>
                    <a:pt x="351" y="59"/>
                  </a:lnTo>
                  <a:lnTo>
                    <a:pt x="357" y="51"/>
                  </a:lnTo>
                  <a:lnTo>
                    <a:pt x="362" y="37"/>
                  </a:lnTo>
                  <a:lnTo>
                    <a:pt x="373" y="20"/>
                  </a:lnTo>
                  <a:lnTo>
                    <a:pt x="379" y="19"/>
                  </a:lnTo>
                  <a:lnTo>
                    <a:pt x="382" y="30"/>
                  </a:lnTo>
                  <a:lnTo>
                    <a:pt x="391" y="62"/>
                  </a:lnTo>
                  <a:lnTo>
                    <a:pt x="400" y="66"/>
                  </a:lnTo>
                  <a:lnTo>
                    <a:pt x="401" y="79"/>
                  </a:lnTo>
                  <a:lnTo>
                    <a:pt x="388" y="95"/>
                  </a:lnTo>
                  <a:lnTo>
                    <a:pt x="393" y="100"/>
                  </a:lnTo>
                  <a:lnTo>
                    <a:pt x="423" y="103"/>
                  </a:lnTo>
                  <a:lnTo>
                    <a:pt x="424" y="122"/>
                  </a:lnTo>
                  <a:lnTo>
                    <a:pt x="436" y="110"/>
                  </a:lnTo>
                  <a:lnTo>
                    <a:pt x="457" y="117"/>
                  </a:lnTo>
                  <a:lnTo>
                    <a:pt x="485" y="128"/>
                  </a:lnTo>
                  <a:lnTo>
                    <a:pt x="493" y="140"/>
                  </a:lnTo>
                  <a:lnTo>
                    <a:pt x="491" y="150"/>
                  </a:lnTo>
                  <a:lnTo>
                    <a:pt x="511" y="144"/>
                  </a:lnTo>
                  <a:lnTo>
                    <a:pt x="543" y="154"/>
                  </a:lnTo>
                  <a:lnTo>
                    <a:pt x="568" y="154"/>
                  </a:lnTo>
                  <a:lnTo>
                    <a:pt x="593" y="169"/>
                  </a:lnTo>
                  <a:lnTo>
                    <a:pt x="615" y="191"/>
                  </a:lnTo>
                  <a:lnTo>
                    <a:pt x="628" y="196"/>
                  </a:lnTo>
                  <a:lnTo>
                    <a:pt x="642" y="197"/>
                  </a:lnTo>
                  <a:lnTo>
                    <a:pt x="649" y="203"/>
                  </a:lnTo>
                  <a:lnTo>
                    <a:pt x="655" y="227"/>
                  </a:lnTo>
                  <a:lnTo>
                    <a:pt x="658" y="239"/>
                  </a:lnTo>
                  <a:lnTo>
                    <a:pt x="652" y="270"/>
                  </a:lnTo>
                  <a:lnTo>
                    <a:pt x="644" y="282"/>
                  </a:lnTo>
                  <a:lnTo>
                    <a:pt x="621" y="309"/>
                  </a:lnTo>
                  <a:lnTo>
                    <a:pt x="610" y="331"/>
                  </a:lnTo>
                  <a:lnTo>
                    <a:pt x="599" y="347"/>
                  </a:lnTo>
                  <a:lnTo>
                    <a:pt x="595" y="348"/>
                  </a:lnTo>
                  <a:lnTo>
                    <a:pt x="591" y="362"/>
                  </a:lnTo>
                  <a:lnTo>
                    <a:pt x="593" y="397"/>
                  </a:lnTo>
                  <a:lnTo>
                    <a:pt x="590" y="426"/>
                  </a:lnTo>
                  <a:lnTo>
                    <a:pt x="590" y="439"/>
                  </a:lnTo>
                  <a:lnTo>
                    <a:pt x="585" y="446"/>
                  </a:lnTo>
                  <a:lnTo>
                    <a:pt x="583" y="472"/>
                  </a:lnTo>
                  <a:lnTo>
                    <a:pt x="568" y="496"/>
                  </a:lnTo>
                  <a:lnTo>
                    <a:pt x="566" y="516"/>
                  </a:lnTo>
                  <a:lnTo>
                    <a:pt x="553" y="525"/>
                  </a:lnTo>
                  <a:lnTo>
                    <a:pt x="550" y="536"/>
                  </a:lnTo>
                  <a:lnTo>
                    <a:pt x="533" y="536"/>
                  </a:lnTo>
                  <a:lnTo>
                    <a:pt x="508" y="543"/>
                  </a:lnTo>
                  <a:lnTo>
                    <a:pt x="496" y="551"/>
                  </a:lnTo>
                  <a:lnTo>
                    <a:pt x="479" y="557"/>
                  </a:lnTo>
                  <a:lnTo>
                    <a:pt x="461" y="572"/>
                  </a:lnTo>
                  <a:lnTo>
                    <a:pt x="448" y="591"/>
                  </a:lnTo>
                  <a:lnTo>
                    <a:pt x="448" y="605"/>
                  </a:lnTo>
                  <a:lnTo>
                    <a:pt x="451" y="616"/>
                  </a:lnTo>
                  <a:lnTo>
                    <a:pt x="451" y="635"/>
                  </a:lnTo>
                  <a:lnTo>
                    <a:pt x="448" y="645"/>
                  </a:lnTo>
                  <a:lnTo>
                    <a:pt x="438" y="655"/>
                  </a:lnTo>
                  <a:lnTo>
                    <a:pt x="425" y="688"/>
                  </a:lnTo>
                  <a:lnTo>
                    <a:pt x="413" y="703"/>
                  </a:lnTo>
                  <a:lnTo>
                    <a:pt x="403" y="713"/>
                  </a:lnTo>
                  <a:lnTo>
                    <a:pt x="399" y="731"/>
                  </a:lnTo>
                  <a:lnTo>
                    <a:pt x="391" y="741"/>
                  </a:lnTo>
                  <a:lnTo>
                    <a:pt x="384" y="731"/>
                  </a:lnTo>
                  <a:lnTo>
                    <a:pt x="390" y="722"/>
                  </a:lnTo>
                  <a:lnTo>
                    <a:pt x="378" y="708"/>
                  </a:lnTo>
                  <a:lnTo>
                    <a:pt x="364" y="698"/>
                  </a:lnTo>
                  <a:lnTo>
                    <a:pt x="345" y="686"/>
                  </a:lnTo>
                  <a:lnTo>
                    <a:pt x="339" y="686"/>
                  </a:lnTo>
                  <a:lnTo>
                    <a:pt x="321" y="671"/>
                  </a:lnTo>
                  <a:lnTo>
                    <a:pt x="311" y="674"/>
                  </a:lnTo>
                  <a:lnTo>
                    <a:pt x="329" y="648"/>
                  </a:lnTo>
                  <a:lnTo>
                    <a:pt x="345" y="629"/>
                  </a:lnTo>
                  <a:lnTo>
                    <a:pt x="354" y="622"/>
                  </a:lnTo>
                  <a:lnTo>
                    <a:pt x="367" y="611"/>
                  </a:lnTo>
                  <a:lnTo>
                    <a:pt x="365" y="596"/>
                  </a:lnTo>
                  <a:lnTo>
                    <a:pt x="356" y="585"/>
                  </a:lnTo>
                  <a:lnTo>
                    <a:pt x="348" y="588"/>
                  </a:lnTo>
                  <a:lnTo>
                    <a:pt x="351" y="578"/>
                  </a:lnTo>
                  <a:lnTo>
                    <a:pt x="351" y="566"/>
                  </a:lnTo>
                  <a:lnTo>
                    <a:pt x="351" y="556"/>
                  </a:lnTo>
                  <a:lnTo>
                    <a:pt x="344" y="553"/>
                  </a:lnTo>
                  <a:lnTo>
                    <a:pt x="338" y="556"/>
                  </a:lnTo>
                  <a:lnTo>
                    <a:pt x="332" y="554"/>
                  </a:lnTo>
                  <a:lnTo>
                    <a:pt x="330" y="548"/>
                  </a:lnTo>
                  <a:lnTo>
                    <a:pt x="326" y="530"/>
                  </a:lnTo>
                  <a:lnTo>
                    <a:pt x="323" y="525"/>
                  </a:lnTo>
                  <a:lnTo>
                    <a:pt x="311" y="519"/>
                  </a:lnTo>
                  <a:lnTo>
                    <a:pt x="305" y="523"/>
                  </a:lnTo>
                  <a:lnTo>
                    <a:pt x="288" y="519"/>
                  </a:lnTo>
                  <a:lnTo>
                    <a:pt x="286" y="494"/>
                  </a:lnTo>
                  <a:lnTo>
                    <a:pt x="280" y="483"/>
                  </a:lnTo>
                  <a:lnTo>
                    <a:pt x="285" y="479"/>
                  </a:lnTo>
                  <a:lnTo>
                    <a:pt x="282" y="468"/>
                  </a:lnTo>
                  <a:lnTo>
                    <a:pt x="286" y="459"/>
                  </a:lnTo>
                  <a:lnTo>
                    <a:pt x="288" y="445"/>
                  </a:lnTo>
                  <a:lnTo>
                    <a:pt x="283" y="433"/>
                  </a:lnTo>
                  <a:lnTo>
                    <a:pt x="274" y="428"/>
                  </a:lnTo>
                  <a:lnTo>
                    <a:pt x="271" y="420"/>
                  </a:lnTo>
                  <a:lnTo>
                    <a:pt x="273" y="409"/>
                  </a:lnTo>
                  <a:lnTo>
                    <a:pt x="241" y="408"/>
                  </a:lnTo>
                  <a:lnTo>
                    <a:pt x="233" y="386"/>
                  </a:lnTo>
                  <a:lnTo>
                    <a:pt x="238" y="385"/>
                  </a:lnTo>
                  <a:lnTo>
                    <a:pt x="237" y="378"/>
                  </a:lnTo>
                  <a:lnTo>
                    <a:pt x="234" y="372"/>
                  </a:lnTo>
                  <a:lnTo>
                    <a:pt x="232" y="361"/>
                  </a:lnTo>
                  <a:lnTo>
                    <a:pt x="222" y="356"/>
                  </a:lnTo>
                  <a:lnTo>
                    <a:pt x="211" y="356"/>
                  </a:lnTo>
                  <a:lnTo>
                    <a:pt x="204" y="350"/>
                  </a:lnTo>
                  <a:lnTo>
                    <a:pt x="193" y="346"/>
                  </a:lnTo>
                  <a:lnTo>
                    <a:pt x="185" y="339"/>
                  </a:lnTo>
                  <a:lnTo>
                    <a:pt x="167" y="336"/>
                  </a:lnTo>
                  <a:lnTo>
                    <a:pt x="148" y="319"/>
                  </a:lnTo>
                  <a:lnTo>
                    <a:pt x="148" y="306"/>
                  </a:lnTo>
                  <a:lnTo>
                    <a:pt x="146" y="299"/>
                  </a:lnTo>
                  <a:lnTo>
                    <a:pt x="147" y="285"/>
                  </a:lnTo>
                  <a:lnTo>
                    <a:pt x="126" y="288"/>
                  </a:lnTo>
                  <a:lnTo>
                    <a:pt x="117" y="295"/>
                  </a:lnTo>
                  <a:lnTo>
                    <a:pt x="103" y="302"/>
                  </a:lnTo>
                  <a:lnTo>
                    <a:pt x="100" y="308"/>
                  </a:lnTo>
                  <a:lnTo>
                    <a:pt x="91" y="309"/>
                  </a:lnTo>
                  <a:lnTo>
                    <a:pt x="78" y="307"/>
                  </a:lnTo>
                  <a:lnTo>
                    <a:pt x="69" y="311"/>
                  </a:lnTo>
                  <a:lnTo>
                    <a:pt x="61" y="308"/>
                  </a:lnTo>
                  <a:lnTo>
                    <a:pt x="61" y="279"/>
                  </a:lnTo>
                  <a:lnTo>
                    <a:pt x="48" y="291"/>
                  </a:lnTo>
                  <a:lnTo>
                    <a:pt x="33" y="291"/>
                  </a:lnTo>
                  <a:lnTo>
                    <a:pt x="26" y="280"/>
                  </a:lnTo>
                  <a:lnTo>
                    <a:pt x="15" y="279"/>
                  </a:lnTo>
                  <a:lnTo>
                    <a:pt x="18" y="271"/>
                  </a:lnTo>
                  <a:lnTo>
                    <a:pt x="8" y="259"/>
                  </a:lnTo>
                  <a:lnTo>
                    <a:pt x="0" y="242"/>
                  </a:lnTo>
                  <a:lnTo>
                    <a:pt x="5" y="239"/>
                  </a:lnTo>
                  <a:lnTo>
                    <a:pt x="4" y="231"/>
                  </a:lnTo>
                  <a:lnTo>
                    <a:pt x="14" y="225"/>
                  </a:lnTo>
                  <a:lnTo>
                    <a:pt x="12" y="215"/>
                  </a:lnTo>
                  <a:lnTo>
                    <a:pt x="17" y="208"/>
                  </a:lnTo>
                  <a:lnTo>
                    <a:pt x="17" y="199"/>
                  </a:lnTo>
                  <a:lnTo>
                    <a:pt x="36" y="186"/>
                  </a:lnTo>
                  <a:lnTo>
                    <a:pt x="49" y="182"/>
                  </a:lnTo>
                  <a:lnTo>
                    <a:pt x="52" y="179"/>
                  </a:lnTo>
                  <a:lnTo>
                    <a:pt x="67" y="181"/>
                  </a:lnTo>
                  <a:lnTo>
                    <a:pt x="74" y="128"/>
                  </a:lnTo>
                  <a:lnTo>
                    <a:pt x="74" y="120"/>
                  </a:lnTo>
                  <a:lnTo>
                    <a:pt x="71" y="110"/>
                  </a:lnTo>
                  <a:lnTo>
                    <a:pt x="63" y="102"/>
                  </a:lnTo>
                  <a:lnTo>
                    <a:pt x="64" y="88"/>
                  </a:lnTo>
                  <a:lnTo>
                    <a:pt x="73" y="85"/>
                  </a:lnTo>
                  <a:lnTo>
                    <a:pt x="77" y="88"/>
                  </a:lnTo>
                  <a:lnTo>
                    <a:pt x="77" y="80"/>
                  </a:lnTo>
                  <a:lnTo>
                    <a:pt x="67" y="78"/>
                  </a:lnTo>
                  <a:lnTo>
                    <a:pt x="67" y="66"/>
                  </a:lnTo>
                  <a:lnTo>
                    <a:pt x="100" y="67"/>
                  </a:lnTo>
                  <a:lnTo>
                    <a:pt x="106" y="60"/>
                  </a:lnTo>
                  <a:lnTo>
                    <a:pt x="110" y="66"/>
                  </a:lnTo>
                  <a:lnTo>
                    <a:pt x="113" y="77"/>
                  </a:lnTo>
                  <a:lnTo>
                    <a:pt x="117" y="75"/>
                  </a:lnTo>
                  <a:lnTo>
                    <a:pt x="126" y="85"/>
                  </a:lnTo>
                  <a:lnTo>
                    <a:pt x="139" y="84"/>
                  </a:lnTo>
                  <a:lnTo>
                    <a:pt x="142" y="78"/>
                  </a:lnTo>
                  <a:lnTo>
                    <a:pt x="154" y="74"/>
                  </a:lnTo>
                  <a:lnTo>
                    <a:pt x="162" y="71"/>
                  </a:lnTo>
                  <a:lnTo>
                    <a:pt x="163" y="62"/>
                  </a:lnTo>
                  <a:lnTo>
                    <a:pt x="176" y="57"/>
                  </a:lnTo>
                  <a:lnTo>
                    <a:pt x="175" y="53"/>
                  </a:lnTo>
                  <a:lnTo>
                    <a:pt x="160" y="51"/>
                  </a:lnTo>
                  <a:lnTo>
                    <a:pt x="159" y="40"/>
                  </a:lnTo>
                  <a:lnTo>
                    <a:pt x="160" y="27"/>
                  </a:lnTo>
                  <a:lnTo>
                    <a:pt x="152" y="22"/>
                  </a:lnTo>
                  <a:lnTo>
                    <a:pt x="155" y="20"/>
                  </a:lnTo>
                  <a:lnTo>
                    <a:pt x="168" y="22"/>
                  </a:lnTo>
                  <a:lnTo>
                    <a:pt x="181" y="27"/>
                  </a:lnTo>
                  <a:lnTo>
                    <a:pt x="185" y="22"/>
                  </a:lnTo>
                  <a:lnTo>
                    <a:pt x="198" y="20"/>
                  </a:lnTo>
                  <a:lnTo>
                    <a:pt x="217" y="13"/>
                  </a:lnTo>
                  <a:lnTo>
                    <a:pt x="223" y="5"/>
                  </a:lnTo>
                  <a:lnTo>
                    <a:pt x="221" y="0"/>
                  </a:lnTo>
                  <a:lnTo>
                    <a:pt x="230" y="0"/>
                  </a:lnTo>
                  <a:lnTo>
                    <a:pt x="234" y="3"/>
                  </a:lnTo>
                  <a:lnTo>
                    <a:pt x="231" y="12"/>
                  </a:lnTo>
                  <a:lnTo>
                    <a:pt x="237" y="15"/>
                  </a:lnTo>
                  <a:lnTo>
                    <a:pt x="240" y="24"/>
                  </a:lnTo>
                  <a:lnTo>
                    <a:pt x="236" y="31"/>
                  </a:lnTo>
                  <a:lnTo>
                    <a:pt x="233" y="46"/>
                  </a:lnTo>
                  <a:lnTo>
                    <a:pt x="237" y="57"/>
                  </a:lnTo>
                  <a:lnTo>
                    <a:pt x="238" y="65"/>
                  </a:lnTo>
                  <a:lnTo>
                    <a:pt x="248" y="74"/>
                  </a:lnTo>
                  <a:lnTo>
                    <a:pt x="257" y="75"/>
                  </a:lnTo>
                  <a:lnTo>
                    <a:pt x="258" y="71"/>
                  </a:lnTo>
                  <a:lnTo>
                    <a:pt x="264" y="70"/>
                  </a:lnTo>
                  <a:lnTo>
                    <a:pt x="271" y="67"/>
                  </a:lnTo>
                  <a:lnTo>
                    <a:pt x="277" y="62"/>
                  </a:lnTo>
                  <a:lnTo>
                    <a:pt x="286" y="64"/>
                  </a:lnTo>
                  <a:lnTo>
                    <a:pt x="290" y="62"/>
                  </a:lnTo>
                  <a:lnTo>
                    <a:pt x="290" y="6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8"/>
            <p:cNvSpPr/>
            <p:nvPr/>
          </p:nvSpPr>
          <p:spPr>
            <a:xfrm>
              <a:off x="10778695" y="4246153"/>
              <a:ext cx="33330" cy="42852"/>
            </a:xfrm>
            <a:custGeom>
              <a:avLst/>
              <a:gdLst/>
              <a:ahLst/>
              <a:cxnLst/>
              <a:rect l="l" t="t" r="r" b="b"/>
              <a:pathLst>
                <a:path w="21" h="27" extrusionOk="0">
                  <a:moveTo>
                    <a:pt x="0" y="18"/>
                  </a:moveTo>
                  <a:lnTo>
                    <a:pt x="7" y="11"/>
                  </a:lnTo>
                  <a:lnTo>
                    <a:pt x="21" y="0"/>
                  </a:lnTo>
                  <a:lnTo>
                    <a:pt x="20" y="10"/>
                  </a:lnTo>
                  <a:lnTo>
                    <a:pt x="20" y="22"/>
                  </a:lnTo>
                  <a:lnTo>
                    <a:pt x="12" y="22"/>
                  </a:lnTo>
                  <a:lnTo>
                    <a:pt x="9" y="27"/>
                  </a:lnTo>
                  <a:lnTo>
                    <a:pt x="0" y="18"/>
                  </a:lnTo>
                  <a:lnTo>
                    <a:pt x="0"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8"/>
            <p:cNvSpPr/>
            <p:nvPr/>
          </p:nvSpPr>
          <p:spPr>
            <a:xfrm>
              <a:off x="10029559" y="3557335"/>
              <a:ext cx="87293" cy="47614"/>
            </a:xfrm>
            <a:custGeom>
              <a:avLst/>
              <a:gdLst/>
              <a:ahLst/>
              <a:cxnLst/>
              <a:rect l="l" t="t" r="r" b="b"/>
              <a:pathLst>
                <a:path w="55" h="30" extrusionOk="0">
                  <a:moveTo>
                    <a:pt x="45" y="10"/>
                  </a:moveTo>
                  <a:lnTo>
                    <a:pt x="53" y="16"/>
                  </a:lnTo>
                  <a:lnTo>
                    <a:pt x="55" y="27"/>
                  </a:lnTo>
                  <a:lnTo>
                    <a:pt x="41" y="28"/>
                  </a:lnTo>
                  <a:lnTo>
                    <a:pt x="27" y="27"/>
                  </a:lnTo>
                  <a:lnTo>
                    <a:pt x="18" y="30"/>
                  </a:lnTo>
                  <a:lnTo>
                    <a:pt x="1" y="22"/>
                  </a:lnTo>
                  <a:lnTo>
                    <a:pt x="0" y="19"/>
                  </a:lnTo>
                  <a:lnTo>
                    <a:pt x="8" y="5"/>
                  </a:lnTo>
                  <a:lnTo>
                    <a:pt x="15" y="0"/>
                  </a:lnTo>
                  <a:lnTo>
                    <a:pt x="28" y="4"/>
                  </a:lnTo>
                  <a:lnTo>
                    <a:pt x="37" y="5"/>
                  </a:lnTo>
                  <a:lnTo>
                    <a:pt x="45" y="10"/>
                  </a:lnTo>
                  <a:lnTo>
                    <a:pt x="45"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8"/>
            <p:cNvSpPr/>
            <p:nvPr/>
          </p:nvSpPr>
          <p:spPr>
            <a:xfrm>
              <a:off x="8256707" y="4944495"/>
              <a:ext cx="250771" cy="276163"/>
            </a:xfrm>
            <a:custGeom>
              <a:avLst/>
              <a:gdLst/>
              <a:ahLst/>
              <a:cxnLst/>
              <a:rect l="l" t="t" r="r" b="b"/>
              <a:pathLst>
                <a:path w="158" h="174" extrusionOk="0">
                  <a:moveTo>
                    <a:pt x="92" y="1"/>
                  </a:moveTo>
                  <a:lnTo>
                    <a:pt x="98" y="16"/>
                  </a:lnTo>
                  <a:lnTo>
                    <a:pt x="101" y="20"/>
                  </a:lnTo>
                  <a:lnTo>
                    <a:pt x="106" y="31"/>
                  </a:lnTo>
                  <a:lnTo>
                    <a:pt x="124" y="52"/>
                  </a:lnTo>
                  <a:lnTo>
                    <a:pt x="131" y="54"/>
                  </a:lnTo>
                  <a:lnTo>
                    <a:pt x="131" y="61"/>
                  </a:lnTo>
                  <a:lnTo>
                    <a:pt x="135" y="73"/>
                  </a:lnTo>
                  <a:lnTo>
                    <a:pt x="148" y="76"/>
                  </a:lnTo>
                  <a:lnTo>
                    <a:pt x="158" y="84"/>
                  </a:lnTo>
                  <a:lnTo>
                    <a:pt x="134" y="99"/>
                  </a:lnTo>
                  <a:lnTo>
                    <a:pt x="119" y="113"/>
                  </a:lnTo>
                  <a:lnTo>
                    <a:pt x="113" y="125"/>
                  </a:lnTo>
                  <a:lnTo>
                    <a:pt x="107" y="133"/>
                  </a:lnTo>
                  <a:lnTo>
                    <a:pt x="98" y="134"/>
                  </a:lnTo>
                  <a:lnTo>
                    <a:pt x="95" y="143"/>
                  </a:lnTo>
                  <a:lnTo>
                    <a:pt x="93" y="149"/>
                  </a:lnTo>
                  <a:lnTo>
                    <a:pt x="83" y="153"/>
                  </a:lnTo>
                  <a:lnTo>
                    <a:pt x="69" y="152"/>
                  </a:lnTo>
                  <a:lnTo>
                    <a:pt x="62" y="147"/>
                  </a:lnTo>
                  <a:lnTo>
                    <a:pt x="55" y="144"/>
                  </a:lnTo>
                  <a:lnTo>
                    <a:pt x="46" y="149"/>
                  </a:lnTo>
                  <a:lnTo>
                    <a:pt x="42" y="158"/>
                  </a:lnTo>
                  <a:lnTo>
                    <a:pt x="35" y="164"/>
                  </a:lnTo>
                  <a:lnTo>
                    <a:pt x="26" y="173"/>
                  </a:lnTo>
                  <a:lnTo>
                    <a:pt x="14" y="174"/>
                  </a:lnTo>
                  <a:lnTo>
                    <a:pt x="11" y="167"/>
                  </a:lnTo>
                  <a:lnTo>
                    <a:pt x="12" y="156"/>
                  </a:lnTo>
                  <a:lnTo>
                    <a:pt x="3" y="138"/>
                  </a:lnTo>
                  <a:lnTo>
                    <a:pt x="0" y="135"/>
                  </a:lnTo>
                  <a:lnTo>
                    <a:pt x="1" y="79"/>
                  </a:lnTo>
                  <a:lnTo>
                    <a:pt x="18" y="79"/>
                  </a:lnTo>
                  <a:lnTo>
                    <a:pt x="20" y="11"/>
                  </a:lnTo>
                  <a:lnTo>
                    <a:pt x="32" y="10"/>
                  </a:lnTo>
                  <a:lnTo>
                    <a:pt x="58" y="4"/>
                  </a:lnTo>
                  <a:lnTo>
                    <a:pt x="64" y="12"/>
                  </a:lnTo>
                  <a:lnTo>
                    <a:pt x="75" y="4"/>
                  </a:lnTo>
                  <a:lnTo>
                    <a:pt x="80" y="4"/>
                  </a:lnTo>
                  <a:lnTo>
                    <a:pt x="89" y="0"/>
                  </a:lnTo>
                  <a:lnTo>
                    <a:pt x="92" y="1"/>
                  </a:lnTo>
                  <a:lnTo>
                    <a:pt x="9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380;p8"/>
            <p:cNvSpPr/>
            <p:nvPr/>
          </p:nvSpPr>
          <p:spPr>
            <a:xfrm>
              <a:off x="8124974" y="4074742"/>
              <a:ext cx="342825" cy="268226"/>
            </a:xfrm>
            <a:custGeom>
              <a:avLst/>
              <a:gdLst/>
              <a:ahLst/>
              <a:cxnLst/>
              <a:rect l="l" t="t" r="r" b="b"/>
              <a:pathLst>
                <a:path w="216" h="169" extrusionOk="0">
                  <a:moveTo>
                    <a:pt x="157" y="48"/>
                  </a:moveTo>
                  <a:lnTo>
                    <a:pt x="169" y="55"/>
                  </a:lnTo>
                  <a:lnTo>
                    <a:pt x="178" y="63"/>
                  </a:lnTo>
                  <a:lnTo>
                    <a:pt x="178" y="70"/>
                  </a:lnTo>
                  <a:lnTo>
                    <a:pt x="189" y="79"/>
                  </a:lnTo>
                  <a:lnTo>
                    <a:pt x="197" y="87"/>
                  </a:lnTo>
                  <a:lnTo>
                    <a:pt x="200" y="98"/>
                  </a:lnTo>
                  <a:lnTo>
                    <a:pt x="214" y="107"/>
                  </a:lnTo>
                  <a:lnTo>
                    <a:pt x="216" y="113"/>
                  </a:lnTo>
                  <a:lnTo>
                    <a:pt x="211" y="115"/>
                  </a:lnTo>
                  <a:lnTo>
                    <a:pt x="200" y="114"/>
                  </a:lnTo>
                  <a:lnTo>
                    <a:pt x="187" y="112"/>
                  </a:lnTo>
                  <a:lnTo>
                    <a:pt x="181" y="113"/>
                  </a:lnTo>
                  <a:lnTo>
                    <a:pt x="178" y="118"/>
                  </a:lnTo>
                  <a:lnTo>
                    <a:pt x="173" y="119"/>
                  </a:lnTo>
                  <a:lnTo>
                    <a:pt x="166" y="115"/>
                  </a:lnTo>
                  <a:lnTo>
                    <a:pt x="148" y="124"/>
                  </a:lnTo>
                  <a:lnTo>
                    <a:pt x="141" y="122"/>
                  </a:lnTo>
                  <a:lnTo>
                    <a:pt x="138" y="124"/>
                  </a:lnTo>
                  <a:lnTo>
                    <a:pt x="133" y="135"/>
                  </a:lnTo>
                  <a:lnTo>
                    <a:pt x="121" y="132"/>
                  </a:lnTo>
                  <a:lnTo>
                    <a:pt x="109" y="130"/>
                  </a:lnTo>
                  <a:lnTo>
                    <a:pt x="98" y="123"/>
                  </a:lnTo>
                  <a:lnTo>
                    <a:pt x="84" y="116"/>
                  </a:lnTo>
                  <a:lnTo>
                    <a:pt x="75" y="122"/>
                  </a:lnTo>
                  <a:lnTo>
                    <a:pt x="69" y="132"/>
                  </a:lnTo>
                  <a:lnTo>
                    <a:pt x="67" y="145"/>
                  </a:lnTo>
                  <a:lnTo>
                    <a:pt x="56" y="144"/>
                  </a:lnTo>
                  <a:lnTo>
                    <a:pt x="45" y="141"/>
                  </a:lnTo>
                  <a:lnTo>
                    <a:pt x="35" y="151"/>
                  </a:lnTo>
                  <a:lnTo>
                    <a:pt x="26" y="169"/>
                  </a:lnTo>
                  <a:lnTo>
                    <a:pt x="24" y="164"/>
                  </a:lnTo>
                  <a:lnTo>
                    <a:pt x="24" y="155"/>
                  </a:lnTo>
                  <a:lnTo>
                    <a:pt x="15" y="149"/>
                  </a:lnTo>
                  <a:lnTo>
                    <a:pt x="9" y="138"/>
                  </a:lnTo>
                  <a:lnTo>
                    <a:pt x="8" y="132"/>
                  </a:lnTo>
                  <a:lnTo>
                    <a:pt x="0" y="122"/>
                  </a:lnTo>
                  <a:lnTo>
                    <a:pt x="1" y="116"/>
                  </a:lnTo>
                  <a:lnTo>
                    <a:pt x="0" y="108"/>
                  </a:lnTo>
                  <a:lnTo>
                    <a:pt x="1" y="93"/>
                  </a:lnTo>
                  <a:lnTo>
                    <a:pt x="5" y="90"/>
                  </a:lnTo>
                  <a:lnTo>
                    <a:pt x="13" y="71"/>
                  </a:lnTo>
                  <a:lnTo>
                    <a:pt x="27" y="70"/>
                  </a:lnTo>
                  <a:lnTo>
                    <a:pt x="30" y="64"/>
                  </a:lnTo>
                  <a:lnTo>
                    <a:pt x="33" y="65"/>
                  </a:lnTo>
                  <a:lnTo>
                    <a:pt x="37" y="69"/>
                  </a:lnTo>
                  <a:lnTo>
                    <a:pt x="58" y="62"/>
                  </a:lnTo>
                  <a:lnTo>
                    <a:pt x="65" y="55"/>
                  </a:lnTo>
                  <a:lnTo>
                    <a:pt x="74" y="48"/>
                  </a:lnTo>
                  <a:lnTo>
                    <a:pt x="72" y="41"/>
                  </a:lnTo>
                  <a:lnTo>
                    <a:pt x="77" y="39"/>
                  </a:lnTo>
                  <a:lnTo>
                    <a:pt x="93" y="41"/>
                  </a:lnTo>
                  <a:lnTo>
                    <a:pt x="109" y="32"/>
                  </a:lnTo>
                  <a:lnTo>
                    <a:pt x="121" y="11"/>
                  </a:lnTo>
                  <a:lnTo>
                    <a:pt x="129" y="4"/>
                  </a:lnTo>
                  <a:lnTo>
                    <a:pt x="139" y="0"/>
                  </a:lnTo>
                  <a:lnTo>
                    <a:pt x="141" y="8"/>
                  </a:lnTo>
                  <a:lnTo>
                    <a:pt x="151" y="20"/>
                  </a:lnTo>
                  <a:lnTo>
                    <a:pt x="151" y="28"/>
                  </a:lnTo>
                  <a:lnTo>
                    <a:pt x="149" y="35"/>
                  </a:lnTo>
                  <a:lnTo>
                    <a:pt x="150" y="41"/>
                  </a:lnTo>
                  <a:lnTo>
                    <a:pt x="155" y="47"/>
                  </a:lnTo>
                  <a:lnTo>
                    <a:pt x="157" y="48"/>
                  </a:lnTo>
                  <a:lnTo>
                    <a:pt x="157" y="4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8"/>
            <p:cNvSpPr/>
            <p:nvPr/>
          </p:nvSpPr>
          <p:spPr>
            <a:xfrm>
              <a:off x="6217214" y="2993900"/>
              <a:ext cx="53963" cy="31743"/>
            </a:xfrm>
            <a:custGeom>
              <a:avLst/>
              <a:gdLst/>
              <a:ahLst/>
              <a:cxnLst/>
              <a:rect l="l" t="t" r="r" b="b"/>
              <a:pathLst>
                <a:path w="34" h="20" extrusionOk="0">
                  <a:moveTo>
                    <a:pt x="11" y="9"/>
                  </a:moveTo>
                  <a:lnTo>
                    <a:pt x="20" y="12"/>
                  </a:lnTo>
                  <a:lnTo>
                    <a:pt x="34" y="11"/>
                  </a:lnTo>
                  <a:lnTo>
                    <a:pt x="25" y="20"/>
                  </a:lnTo>
                  <a:lnTo>
                    <a:pt x="19" y="20"/>
                  </a:lnTo>
                  <a:lnTo>
                    <a:pt x="2" y="12"/>
                  </a:lnTo>
                  <a:lnTo>
                    <a:pt x="0" y="6"/>
                  </a:lnTo>
                  <a:lnTo>
                    <a:pt x="8" y="0"/>
                  </a:lnTo>
                  <a:lnTo>
                    <a:pt x="11"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8"/>
            <p:cNvSpPr/>
            <p:nvPr/>
          </p:nvSpPr>
          <p:spPr>
            <a:xfrm>
              <a:off x="6245783" y="2908195"/>
              <a:ext cx="57137" cy="26981"/>
            </a:xfrm>
            <a:custGeom>
              <a:avLst/>
              <a:gdLst/>
              <a:ahLst/>
              <a:cxnLst/>
              <a:rect l="l" t="t" r="r" b="b"/>
              <a:pathLst>
                <a:path w="36" h="17" extrusionOk="0">
                  <a:moveTo>
                    <a:pt x="35" y="16"/>
                  </a:moveTo>
                  <a:lnTo>
                    <a:pt x="28" y="17"/>
                  </a:lnTo>
                  <a:lnTo>
                    <a:pt x="10" y="11"/>
                  </a:lnTo>
                  <a:lnTo>
                    <a:pt x="0" y="2"/>
                  </a:lnTo>
                  <a:lnTo>
                    <a:pt x="6" y="0"/>
                  </a:lnTo>
                  <a:lnTo>
                    <a:pt x="24" y="5"/>
                  </a:lnTo>
                  <a:lnTo>
                    <a:pt x="36" y="13"/>
                  </a:lnTo>
                  <a:lnTo>
                    <a:pt x="35"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8"/>
            <p:cNvSpPr/>
            <p:nvPr/>
          </p:nvSpPr>
          <p:spPr>
            <a:xfrm>
              <a:off x="4777664" y="2884388"/>
              <a:ext cx="76183" cy="71420"/>
            </a:xfrm>
            <a:custGeom>
              <a:avLst/>
              <a:gdLst/>
              <a:ahLst/>
              <a:cxnLst/>
              <a:rect l="l" t="t" r="r" b="b"/>
              <a:pathLst>
                <a:path w="48" h="45" extrusionOk="0">
                  <a:moveTo>
                    <a:pt x="48" y="42"/>
                  </a:moveTo>
                  <a:lnTo>
                    <a:pt x="39" y="45"/>
                  </a:lnTo>
                  <a:lnTo>
                    <a:pt x="20" y="37"/>
                  </a:lnTo>
                  <a:lnTo>
                    <a:pt x="20" y="30"/>
                  </a:lnTo>
                  <a:lnTo>
                    <a:pt x="11" y="23"/>
                  </a:lnTo>
                  <a:lnTo>
                    <a:pt x="13" y="18"/>
                  </a:lnTo>
                  <a:lnTo>
                    <a:pt x="0" y="14"/>
                  </a:lnTo>
                  <a:lnTo>
                    <a:pt x="2" y="5"/>
                  </a:lnTo>
                  <a:lnTo>
                    <a:pt x="6" y="0"/>
                  </a:lnTo>
                  <a:lnTo>
                    <a:pt x="18" y="4"/>
                  </a:lnTo>
                  <a:lnTo>
                    <a:pt x="26" y="7"/>
                  </a:lnTo>
                  <a:lnTo>
                    <a:pt x="37" y="9"/>
                  </a:lnTo>
                  <a:lnTo>
                    <a:pt x="38" y="16"/>
                  </a:lnTo>
                  <a:lnTo>
                    <a:pt x="40" y="24"/>
                  </a:lnTo>
                  <a:lnTo>
                    <a:pt x="48" y="32"/>
                  </a:lnTo>
                  <a:lnTo>
                    <a:pt x="48" y="4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8"/>
            <p:cNvSpPr/>
            <p:nvPr/>
          </p:nvSpPr>
          <p:spPr>
            <a:xfrm>
              <a:off x="6345773" y="2860580"/>
              <a:ext cx="155541" cy="146017"/>
            </a:xfrm>
            <a:custGeom>
              <a:avLst/>
              <a:gdLst/>
              <a:ahLst/>
              <a:cxnLst/>
              <a:rect l="l" t="t" r="r" b="b"/>
              <a:pathLst>
                <a:path w="98" h="92" extrusionOk="0">
                  <a:moveTo>
                    <a:pt x="64" y="17"/>
                  </a:moveTo>
                  <a:lnTo>
                    <a:pt x="50" y="33"/>
                  </a:lnTo>
                  <a:lnTo>
                    <a:pt x="61" y="27"/>
                  </a:lnTo>
                  <a:lnTo>
                    <a:pt x="70" y="31"/>
                  </a:lnTo>
                  <a:lnTo>
                    <a:pt x="63" y="37"/>
                  </a:lnTo>
                  <a:lnTo>
                    <a:pt x="74" y="42"/>
                  </a:lnTo>
                  <a:lnTo>
                    <a:pt x="82" y="38"/>
                  </a:lnTo>
                  <a:lnTo>
                    <a:pt x="95" y="44"/>
                  </a:lnTo>
                  <a:lnTo>
                    <a:pt x="87" y="57"/>
                  </a:lnTo>
                  <a:lnTo>
                    <a:pt x="98" y="54"/>
                  </a:lnTo>
                  <a:lnTo>
                    <a:pt x="97" y="64"/>
                  </a:lnTo>
                  <a:lnTo>
                    <a:pt x="98" y="75"/>
                  </a:lnTo>
                  <a:lnTo>
                    <a:pt x="88" y="92"/>
                  </a:lnTo>
                  <a:lnTo>
                    <a:pt x="81" y="92"/>
                  </a:lnTo>
                  <a:lnTo>
                    <a:pt x="72" y="89"/>
                  </a:lnTo>
                  <a:lnTo>
                    <a:pt x="79" y="74"/>
                  </a:lnTo>
                  <a:lnTo>
                    <a:pt x="76" y="71"/>
                  </a:lnTo>
                  <a:lnTo>
                    <a:pt x="54" y="87"/>
                  </a:lnTo>
                  <a:lnTo>
                    <a:pt x="45" y="87"/>
                  </a:lnTo>
                  <a:lnTo>
                    <a:pt x="58" y="78"/>
                  </a:lnTo>
                  <a:lnTo>
                    <a:pt x="45" y="73"/>
                  </a:lnTo>
                  <a:lnTo>
                    <a:pt x="29" y="75"/>
                  </a:lnTo>
                  <a:lnTo>
                    <a:pt x="1" y="74"/>
                  </a:lnTo>
                  <a:lnTo>
                    <a:pt x="0" y="69"/>
                  </a:lnTo>
                  <a:lnTo>
                    <a:pt x="11" y="62"/>
                  </a:lnTo>
                  <a:lnTo>
                    <a:pt x="7" y="57"/>
                  </a:lnTo>
                  <a:lnTo>
                    <a:pt x="22" y="46"/>
                  </a:lnTo>
                  <a:lnTo>
                    <a:pt x="47" y="16"/>
                  </a:lnTo>
                  <a:lnTo>
                    <a:pt x="59" y="6"/>
                  </a:lnTo>
                  <a:lnTo>
                    <a:pt x="74" y="0"/>
                  </a:lnTo>
                  <a:lnTo>
                    <a:pt x="80" y="1"/>
                  </a:lnTo>
                  <a:lnTo>
                    <a:pt x="75" y="6"/>
                  </a:lnTo>
                  <a:lnTo>
                    <a:pt x="64"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8"/>
            <p:cNvSpPr/>
            <p:nvPr/>
          </p:nvSpPr>
          <p:spPr>
            <a:xfrm>
              <a:off x="4741161" y="2787572"/>
              <a:ext cx="46027" cy="55550"/>
            </a:xfrm>
            <a:custGeom>
              <a:avLst/>
              <a:gdLst/>
              <a:ahLst/>
              <a:cxnLst/>
              <a:rect l="l" t="t" r="r" b="b"/>
              <a:pathLst>
                <a:path w="29" h="35" extrusionOk="0">
                  <a:moveTo>
                    <a:pt x="9" y="0"/>
                  </a:moveTo>
                  <a:lnTo>
                    <a:pt x="14" y="2"/>
                  </a:lnTo>
                  <a:lnTo>
                    <a:pt x="29" y="1"/>
                  </a:lnTo>
                  <a:lnTo>
                    <a:pt x="7" y="21"/>
                  </a:lnTo>
                  <a:lnTo>
                    <a:pt x="8" y="35"/>
                  </a:lnTo>
                  <a:lnTo>
                    <a:pt x="3" y="35"/>
                  </a:lnTo>
                  <a:lnTo>
                    <a:pt x="0" y="27"/>
                  </a:lnTo>
                  <a:lnTo>
                    <a:pt x="2" y="19"/>
                  </a:lnTo>
                  <a:lnTo>
                    <a:pt x="0" y="13"/>
                  </a:lnTo>
                  <a:lnTo>
                    <a:pt x="3" y="5"/>
                  </a:lnTo>
                  <a:lnTo>
                    <a:pt x="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8"/>
            <p:cNvSpPr/>
            <p:nvPr/>
          </p:nvSpPr>
          <p:spPr>
            <a:xfrm>
              <a:off x="6063259" y="2557437"/>
              <a:ext cx="25395" cy="20633"/>
            </a:xfrm>
            <a:custGeom>
              <a:avLst/>
              <a:gdLst/>
              <a:ahLst/>
              <a:cxnLst/>
              <a:rect l="l" t="t" r="r" b="b"/>
              <a:pathLst>
                <a:path w="16" h="13" extrusionOk="0">
                  <a:moveTo>
                    <a:pt x="16" y="4"/>
                  </a:moveTo>
                  <a:lnTo>
                    <a:pt x="5" y="13"/>
                  </a:lnTo>
                  <a:lnTo>
                    <a:pt x="0" y="12"/>
                  </a:lnTo>
                  <a:lnTo>
                    <a:pt x="0" y="6"/>
                  </a:lnTo>
                  <a:lnTo>
                    <a:pt x="1" y="5"/>
                  </a:lnTo>
                  <a:lnTo>
                    <a:pt x="9" y="0"/>
                  </a:lnTo>
                  <a:lnTo>
                    <a:pt x="14" y="1"/>
                  </a:lnTo>
                  <a:lnTo>
                    <a:pt x="16"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387;p8"/>
            <p:cNvSpPr/>
            <p:nvPr/>
          </p:nvSpPr>
          <p:spPr>
            <a:xfrm>
              <a:off x="5995012" y="2543152"/>
              <a:ext cx="50789" cy="20633"/>
            </a:xfrm>
            <a:custGeom>
              <a:avLst/>
              <a:gdLst/>
              <a:ahLst/>
              <a:cxnLst/>
              <a:rect l="l" t="t" r="r" b="b"/>
              <a:pathLst>
                <a:path w="32" h="13" extrusionOk="0">
                  <a:moveTo>
                    <a:pt x="30" y="4"/>
                  </a:moveTo>
                  <a:lnTo>
                    <a:pt x="8" y="13"/>
                  </a:lnTo>
                  <a:lnTo>
                    <a:pt x="0" y="12"/>
                  </a:lnTo>
                  <a:lnTo>
                    <a:pt x="0" y="8"/>
                  </a:lnTo>
                  <a:lnTo>
                    <a:pt x="14" y="0"/>
                  </a:lnTo>
                  <a:lnTo>
                    <a:pt x="32" y="0"/>
                  </a:lnTo>
                  <a:lnTo>
                    <a:pt x="30"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388;p8"/>
            <p:cNvSpPr/>
            <p:nvPr/>
          </p:nvSpPr>
          <p:spPr>
            <a:xfrm>
              <a:off x="5947398" y="2466970"/>
              <a:ext cx="149193" cy="73008"/>
            </a:xfrm>
            <a:custGeom>
              <a:avLst/>
              <a:gdLst/>
              <a:ahLst/>
              <a:cxnLst/>
              <a:rect l="l" t="t" r="r" b="b"/>
              <a:pathLst>
                <a:path w="94" h="46" extrusionOk="0">
                  <a:moveTo>
                    <a:pt x="50" y="2"/>
                  </a:moveTo>
                  <a:lnTo>
                    <a:pt x="48" y="9"/>
                  </a:lnTo>
                  <a:lnTo>
                    <a:pt x="56" y="6"/>
                  </a:lnTo>
                  <a:lnTo>
                    <a:pt x="61" y="11"/>
                  </a:lnTo>
                  <a:lnTo>
                    <a:pt x="71" y="17"/>
                  </a:lnTo>
                  <a:lnTo>
                    <a:pt x="82" y="22"/>
                  </a:lnTo>
                  <a:lnTo>
                    <a:pt x="78" y="30"/>
                  </a:lnTo>
                  <a:lnTo>
                    <a:pt x="88" y="29"/>
                  </a:lnTo>
                  <a:lnTo>
                    <a:pt x="94" y="35"/>
                  </a:lnTo>
                  <a:lnTo>
                    <a:pt x="79" y="40"/>
                  </a:lnTo>
                  <a:lnTo>
                    <a:pt x="61" y="35"/>
                  </a:lnTo>
                  <a:lnTo>
                    <a:pt x="59" y="28"/>
                  </a:lnTo>
                  <a:lnTo>
                    <a:pt x="41" y="37"/>
                  </a:lnTo>
                  <a:lnTo>
                    <a:pt x="16" y="46"/>
                  </a:lnTo>
                  <a:lnTo>
                    <a:pt x="18" y="36"/>
                  </a:lnTo>
                  <a:lnTo>
                    <a:pt x="0" y="38"/>
                  </a:lnTo>
                  <a:lnTo>
                    <a:pt x="16" y="29"/>
                  </a:lnTo>
                  <a:lnTo>
                    <a:pt x="27" y="15"/>
                  </a:lnTo>
                  <a:lnTo>
                    <a:pt x="42" y="0"/>
                  </a:lnTo>
                  <a:lnTo>
                    <a:pt x="50"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8"/>
            <p:cNvSpPr/>
            <p:nvPr/>
          </p:nvSpPr>
          <p:spPr>
            <a:xfrm>
              <a:off x="6215626" y="2401897"/>
              <a:ext cx="52375" cy="30155"/>
            </a:xfrm>
            <a:custGeom>
              <a:avLst/>
              <a:gdLst/>
              <a:ahLst/>
              <a:cxnLst/>
              <a:rect l="l" t="t" r="r" b="b"/>
              <a:pathLst>
                <a:path w="33" h="19" extrusionOk="0">
                  <a:moveTo>
                    <a:pt x="15" y="18"/>
                  </a:moveTo>
                  <a:lnTo>
                    <a:pt x="0" y="19"/>
                  </a:lnTo>
                  <a:lnTo>
                    <a:pt x="2" y="11"/>
                  </a:lnTo>
                  <a:lnTo>
                    <a:pt x="13" y="1"/>
                  </a:lnTo>
                  <a:lnTo>
                    <a:pt x="26" y="0"/>
                  </a:lnTo>
                  <a:lnTo>
                    <a:pt x="33" y="4"/>
                  </a:lnTo>
                  <a:lnTo>
                    <a:pt x="29" y="11"/>
                  </a:lnTo>
                  <a:lnTo>
                    <a:pt x="26" y="13"/>
                  </a:lnTo>
                  <a:lnTo>
                    <a:pt x="15"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8"/>
            <p:cNvSpPr/>
            <p:nvPr/>
          </p:nvSpPr>
          <p:spPr>
            <a:xfrm>
              <a:off x="5815664" y="2354283"/>
              <a:ext cx="73009" cy="34917"/>
            </a:xfrm>
            <a:custGeom>
              <a:avLst/>
              <a:gdLst/>
              <a:ahLst/>
              <a:cxnLst/>
              <a:rect l="l" t="t" r="r" b="b"/>
              <a:pathLst>
                <a:path w="46" h="22" extrusionOk="0">
                  <a:moveTo>
                    <a:pt x="46" y="17"/>
                  </a:moveTo>
                  <a:lnTo>
                    <a:pt x="34" y="22"/>
                  </a:lnTo>
                  <a:lnTo>
                    <a:pt x="22" y="17"/>
                  </a:lnTo>
                  <a:lnTo>
                    <a:pt x="10" y="19"/>
                  </a:lnTo>
                  <a:lnTo>
                    <a:pt x="0" y="11"/>
                  </a:lnTo>
                  <a:lnTo>
                    <a:pt x="15" y="6"/>
                  </a:lnTo>
                  <a:lnTo>
                    <a:pt x="29" y="0"/>
                  </a:lnTo>
                  <a:lnTo>
                    <a:pt x="38" y="4"/>
                  </a:lnTo>
                  <a:lnTo>
                    <a:pt x="43" y="7"/>
                  </a:lnTo>
                  <a:lnTo>
                    <a:pt x="44" y="10"/>
                  </a:lnTo>
                  <a:lnTo>
                    <a:pt x="46"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8"/>
            <p:cNvSpPr/>
            <p:nvPr/>
          </p:nvSpPr>
          <p:spPr>
            <a:xfrm>
              <a:off x="4747509" y="2309843"/>
              <a:ext cx="1733172" cy="833248"/>
            </a:xfrm>
            <a:custGeom>
              <a:avLst/>
              <a:gdLst/>
              <a:ahLst/>
              <a:cxnLst/>
              <a:rect l="l" t="t" r="r" b="b"/>
              <a:pathLst>
                <a:path w="1092" h="525" extrusionOk="0">
                  <a:moveTo>
                    <a:pt x="876" y="467"/>
                  </a:moveTo>
                  <a:lnTo>
                    <a:pt x="869" y="456"/>
                  </a:lnTo>
                  <a:lnTo>
                    <a:pt x="878" y="431"/>
                  </a:lnTo>
                  <a:lnTo>
                    <a:pt x="873" y="425"/>
                  </a:lnTo>
                  <a:lnTo>
                    <a:pt x="863" y="428"/>
                  </a:lnTo>
                  <a:lnTo>
                    <a:pt x="859" y="424"/>
                  </a:lnTo>
                  <a:lnTo>
                    <a:pt x="843" y="438"/>
                  </a:lnTo>
                  <a:lnTo>
                    <a:pt x="833" y="452"/>
                  </a:lnTo>
                  <a:lnTo>
                    <a:pt x="825" y="461"/>
                  </a:lnTo>
                  <a:lnTo>
                    <a:pt x="817" y="464"/>
                  </a:lnTo>
                  <a:lnTo>
                    <a:pt x="812" y="465"/>
                  </a:lnTo>
                  <a:lnTo>
                    <a:pt x="809" y="469"/>
                  </a:lnTo>
                  <a:lnTo>
                    <a:pt x="782" y="469"/>
                  </a:lnTo>
                  <a:lnTo>
                    <a:pt x="759" y="470"/>
                  </a:lnTo>
                  <a:lnTo>
                    <a:pt x="751" y="473"/>
                  </a:lnTo>
                  <a:lnTo>
                    <a:pt x="731" y="486"/>
                  </a:lnTo>
                  <a:lnTo>
                    <a:pt x="731" y="485"/>
                  </a:lnTo>
                  <a:lnTo>
                    <a:pt x="728" y="485"/>
                  </a:lnTo>
                  <a:lnTo>
                    <a:pt x="722" y="487"/>
                  </a:lnTo>
                  <a:lnTo>
                    <a:pt x="716" y="491"/>
                  </a:lnTo>
                  <a:lnTo>
                    <a:pt x="711" y="488"/>
                  </a:lnTo>
                  <a:lnTo>
                    <a:pt x="697" y="490"/>
                  </a:lnTo>
                  <a:lnTo>
                    <a:pt x="686" y="493"/>
                  </a:lnTo>
                  <a:lnTo>
                    <a:pt x="680" y="495"/>
                  </a:lnTo>
                  <a:lnTo>
                    <a:pt x="673" y="501"/>
                  </a:lnTo>
                  <a:lnTo>
                    <a:pt x="678" y="503"/>
                  </a:lnTo>
                  <a:lnTo>
                    <a:pt x="683" y="502"/>
                  </a:lnTo>
                  <a:lnTo>
                    <a:pt x="684" y="502"/>
                  </a:lnTo>
                  <a:lnTo>
                    <a:pt x="683" y="508"/>
                  </a:lnTo>
                  <a:lnTo>
                    <a:pt x="669" y="510"/>
                  </a:lnTo>
                  <a:lnTo>
                    <a:pt x="661" y="512"/>
                  </a:lnTo>
                  <a:lnTo>
                    <a:pt x="656" y="515"/>
                  </a:lnTo>
                  <a:lnTo>
                    <a:pt x="648" y="514"/>
                  </a:lnTo>
                  <a:lnTo>
                    <a:pt x="643" y="514"/>
                  </a:lnTo>
                  <a:lnTo>
                    <a:pt x="635" y="519"/>
                  </a:lnTo>
                  <a:lnTo>
                    <a:pt x="621" y="525"/>
                  </a:lnTo>
                  <a:lnTo>
                    <a:pt x="613" y="525"/>
                  </a:lnTo>
                  <a:lnTo>
                    <a:pt x="619" y="518"/>
                  </a:lnTo>
                  <a:lnTo>
                    <a:pt x="630" y="508"/>
                  </a:lnTo>
                  <a:lnTo>
                    <a:pt x="642" y="501"/>
                  </a:lnTo>
                  <a:lnTo>
                    <a:pt x="646" y="496"/>
                  </a:lnTo>
                  <a:lnTo>
                    <a:pt x="648" y="487"/>
                  </a:lnTo>
                  <a:lnTo>
                    <a:pt x="660" y="476"/>
                  </a:lnTo>
                  <a:lnTo>
                    <a:pt x="662" y="465"/>
                  </a:lnTo>
                  <a:lnTo>
                    <a:pt x="666" y="476"/>
                  </a:lnTo>
                  <a:lnTo>
                    <a:pt x="677" y="479"/>
                  </a:lnTo>
                  <a:lnTo>
                    <a:pt x="683" y="473"/>
                  </a:lnTo>
                  <a:lnTo>
                    <a:pt x="680" y="459"/>
                  </a:lnTo>
                  <a:lnTo>
                    <a:pt x="677" y="453"/>
                  </a:lnTo>
                  <a:lnTo>
                    <a:pt x="665" y="449"/>
                  </a:lnTo>
                  <a:lnTo>
                    <a:pt x="654" y="447"/>
                  </a:lnTo>
                  <a:lnTo>
                    <a:pt x="642" y="447"/>
                  </a:lnTo>
                  <a:lnTo>
                    <a:pt x="632" y="445"/>
                  </a:lnTo>
                  <a:lnTo>
                    <a:pt x="631" y="440"/>
                  </a:lnTo>
                  <a:lnTo>
                    <a:pt x="627" y="443"/>
                  </a:lnTo>
                  <a:lnTo>
                    <a:pt x="623" y="442"/>
                  </a:lnTo>
                  <a:lnTo>
                    <a:pt x="629" y="436"/>
                  </a:lnTo>
                  <a:lnTo>
                    <a:pt x="623" y="434"/>
                  </a:lnTo>
                  <a:lnTo>
                    <a:pt x="629" y="427"/>
                  </a:lnTo>
                  <a:lnTo>
                    <a:pt x="626" y="422"/>
                  </a:lnTo>
                  <a:lnTo>
                    <a:pt x="631" y="416"/>
                  </a:lnTo>
                  <a:lnTo>
                    <a:pt x="615" y="414"/>
                  </a:lnTo>
                  <a:lnTo>
                    <a:pt x="615" y="403"/>
                  </a:lnTo>
                  <a:lnTo>
                    <a:pt x="612" y="400"/>
                  </a:lnTo>
                  <a:lnTo>
                    <a:pt x="603" y="400"/>
                  </a:lnTo>
                  <a:lnTo>
                    <a:pt x="591" y="396"/>
                  </a:lnTo>
                  <a:lnTo>
                    <a:pt x="586" y="399"/>
                  </a:lnTo>
                  <a:lnTo>
                    <a:pt x="581" y="403"/>
                  </a:lnTo>
                  <a:lnTo>
                    <a:pt x="571" y="406"/>
                  </a:lnTo>
                  <a:lnTo>
                    <a:pt x="562" y="414"/>
                  </a:lnTo>
                  <a:lnTo>
                    <a:pt x="546" y="408"/>
                  </a:lnTo>
                  <a:lnTo>
                    <a:pt x="533" y="411"/>
                  </a:lnTo>
                  <a:lnTo>
                    <a:pt x="521" y="405"/>
                  </a:lnTo>
                  <a:lnTo>
                    <a:pt x="508" y="402"/>
                  </a:lnTo>
                  <a:lnTo>
                    <a:pt x="498" y="401"/>
                  </a:lnTo>
                  <a:lnTo>
                    <a:pt x="495" y="398"/>
                  </a:lnTo>
                  <a:lnTo>
                    <a:pt x="498" y="388"/>
                  </a:lnTo>
                  <a:lnTo>
                    <a:pt x="492" y="388"/>
                  </a:lnTo>
                  <a:lnTo>
                    <a:pt x="489" y="395"/>
                  </a:lnTo>
                  <a:lnTo>
                    <a:pt x="458" y="395"/>
                  </a:lnTo>
                  <a:lnTo>
                    <a:pt x="408" y="395"/>
                  </a:lnTo>
                  <a:lnTo>
                    <a:pt x="358" y="395"/>
                  </a:lnTo>
                  <a:lnTo>
                    <a:pt x="315" y="395"/>
                  </a:lnTo>
                  <a:lnTo>
                    <a:pt x="270" y="395"/>
                  </a:lnTo>
                  <a:lnTo>
                    <a:pt x="227" y="395"/>
                  </a:lnTo>
                  <a:lnTo>
                    <a:pt x="182" y="395"/>
                  </a:lnTo>
                  <a:lnTo>
                    <a:pt x="168" y="395"/>
                  </a:lnTo>
                  <a:lnTo>
                    <a:pt x="124" y="395"/>
                  </a:lnTo>
                  <a:lnTo>
                    <a:pt x="83" y="395"/>
                  </a:lnTo>
                  <a:lnTo>
                    <a:pt x="81" y="395"/>
                  </a:lnTo>
                  <a:lnTo>
                    <a:pt x="64" y="377"/>
                  </a:lnTo>
                  <a:lnTo>
                    <a:pt x="60" y="369"/>
                  </a:lnTo>
                  <a:lnTo>
                    <a:pt x="39" y="362"/>
                  </a:lnTo>
                  <a:lnTo>
                    <a:pt x="43" y="345"/>
                  </a:lnTo>
                  <a:lnTo>
                    <a:pt x="54" y="334"/>
                  </a:lnTo>
                  <a:lnTo>
                    <a:pt x="42" y="326"/>
                  </a:lnTo>
                  <a:lnTo>
                    <a:pt x="51" y="311"/>
                  </a:lnTo>
                  <a:lnTo>
                    <a:pt x="45" y="299"/>
                  </a:lnTo>
                  <a:lnTo>
                    <a:pt x="52" y="289"/>
                  </a:lnTo>
                  <a:lnTo>
                    <a:pt x="67" y="280"/>
                  </a:lnTo>
                  <a:lnTo>
                    <a:pt x="76" y="269"/>
                  </a:lnTo>
                  <a:lnTo>
                    <a:pt x="63" y="258"/>
                  </a:lnTo>
                  <a:lnTo>
                    <a:pt x="67" y="237"/>
                  </a:lnTo>
                  <a:lnTo>
                    <a:pt x="70" y="225"/>
                  </a:lnTo>
                  <a:lnTo>
                    <a:pt x="66" y="217"/>
                  </a:lnTo>
                  <a:lnTo>
                    <a:pt x="63" y="210"/>
                  </a:lnTo>
                  <a:lnTo>
                    <a:pt x="65" y="201"/>
                  </a:lnTo>
                  <a:lnTo>
                    <a:pt x="46" y="206"/>
                  </a:lnTo>
                  <a:lnTo>
                    <a:pt x="23" y="217"/>
                  </a:lnTo>
                  <a:lnTo>
                    <a:pt x="22" y="205"/>
                  </a:lnTo>
                  <a:lnTo>
                    <a:pt x="21" y="197"/>
                  </a:lnTo>
                  <a:lnTo>
                    <a:pt x="13" y="193"/>
                  </a:lnTo>
                  <a:lnTo>
                    <a:pt x="0" y="192"/>
                  </a:lnTo>
                  <a:lnTo>
                    <a:pt x="106" y="95"/>
                  </a:lnTo>
                  <a:lnTo>
                    <a:pt x="179" y="34"/>
                  </a:lnTo>
                  <a:lnTo>
                    <a:pt x="196" y="39"/>
                  </a:lnTo>
                  <a:lnTo>
                    <a:pt x="206" y="46"/>
                  </a:lnTo>
                  <a:lnTo>
                    <a:pt x="217" y="48"/>
                  </a:lnTo>
                  <a:lnTo>
                    <a:pt x="236" y="41"/>
                  </a:lnTo>
                  <a:lnTo>
                    <a:pt x="256" y="36"/>
                  </a:lnTo>
                  <a:lnTo>
                    <a:pt x="272" y="38"/>
                  </a:lnTo>
                  <a:lnTo>
                    <a:pt x="298" y="31"/>
                  </a:lnTo>
                  <a:lnTo>
                    <a:pt x="323" y="27"/>
                  </a:lnTo>
                  <a:lnTo>
                    <a:pt x="324" y="34"/>
                  </a:lnTo>
                  <a:lnTo>
                    <a:pt x="337" y="30"/>
                  </a:lnTo>
                  <a:lnTo>
                    <a:pt x="348" y="22"/>
                  </a:lnTo>
                  <a:lnTo>
                    <a:pt x="355" y="24"/>
                  </a:lnTo>
                  <a:lnTo>
                    <a:pt x="358" y="39"/>
                  </a:lnTo>
                  <a:lnTo>
                    <a:pt x="387" y="28"/>
                  </a:lnTo>
                  <a:lnTo>
                    <a:pt x="375" y="39"/>
                  </a:lnTo>
                  <a:lnTo>
                    <a:pt x="393" y="37"/>
                  </a:lnTo>
                  <a:lnTo>
                    <a:pt x="402" y="33"/>
                  </a:lnTo>
                  <a:lnTo>
                    <a:pt x="416" y="34"/>
                  </a:lnTo>
                  <a:lnTo>
                    <a:pt x="427" y="40"/>
                  </a:lnTo>
                  <a:lnTo>
                    <a:pt x="449" y="46"/>
                  </a:lnTo>
                  <a:lnTo>
                    <a:pt x="464" y="48"/>
                  </a:lnTo>
                  <a:lnTo>
                    <a:pt x="477" y="48"/>
                  </a:lnTo>
                  <a:lnTo>
                    <a:pt x="485" y="56"/>
                  </a:lnTo>
                  <a:lnTo>
                    <a:pt x="460" y="64"/>
                  </a:lnTo>
                  <a:lnTo>
                    <a:pt x="479" y="67"/>
                  </a:lnTo>
                  <a:lnTo>
                    <a:pt x="515" y="65"/>
                  </a:lnTo>
                  <a:lnTo>
                    <a:pt x="527" y="62"/>
                  </a:lnTo>
                  <a:lnTo>
                    <a:pt x="532" y="72"/>
                  </a:lnTo>
                  <a:lnTo>
                    <a:pt x="552" y="64"/>
                  </a:lnTo>
                  <a:lnTo>
                    <a:pt x="546" y="57"/>
                  </a:lnTo>
                  <a:lnTo>
                    <a:pt x="560" y="52"/>
                  </a:lnTo>
                  <a:lnTo>
                    <a:pt x="575" y="51"/>
                  </a:lnTo>
                  <a:lnTo>
                    <a:pt x="586" y="49"/>
                  </a:lnTo>
                  <a:lnTo>
                    <a:pt x="593" y="54"/>
                  </a:lnTo>
                  <a:lnTo>
                    <a:pt x="598" y="62"/>
                  </a:lnTo>
                  <a:lnTo>
                    <a:pt x="612" y="61"/>
                  </a:lnTo>
                  <a:lnTo>
                    <a:pt x="628" y="68"/>
                  </a:lnTo>
                  <a:lnTo>
                    <a:pt x="649" y="65"/>
                  </a:lnTo>
                  <a:lnTo>
                    <a:pt x="667" y="65"/>
                  </a:lnTo>
                  <a:lnTo>
                    <a:pt x="674" y="56"/>
                  </a:lnTo>
                  <a:lnTo>
                    <a:pt x="687" y="53"/>
                  </a:lnTo>
                  <a:lnTo>
                    <a:pt x="702" y="58"/>
                  </a:lnTo>
                  <a:lnTo>
                    <a:pt x="689" y="74"/>
                  </a:lnTo>
                  <a:lnTo>
                    <a:pt x="707" y="61"/>
                  </a:lnTo>
                  <a:lnTo>
                    <a:pt x="717" y="61"/>
                  </a:lnTo>
                  <a:lnTo>
                    <a:pt x="736" y="45"/>
                  </a:lnTo>
                  <a:lnTo>
                    <a:pt x="731" y="35"/>
                  </a:lnTo>
                  <a:lnTo>
                    <a:pt x="723" y="28"/>
                  </a:lnTo>
                  <a:lnTo>
                    <a:pt x="739" y="11"/>
                  </a:lnTo>
                  <a:lnTo>
                    <a:pt x="763" y="0"/>
                  </a:lnTo>
                  <a:lnTo>
                    <a:pt x="777" y="2"/>
                  </a:lnTo>
                  <a:lnTo>
                    <a:pt x="783" y="9"/>
                  </a:lnTo>
                  <a:lnTo>
                    <a:pt x="783" y="27"/>
                  </a:lnTo>
                  <a:lnTo>
                    <a:pt x="766" y="35"/>
                  </a:lnTo>
                  <a:lnTo>
                    <a:pt x="786" y="38"/>
                  </a:lnTo>
                  <a:lnTo>
                    <a:pt x="773" y="54"/>
                  </a:lnTo>
                  <a:lnTo>
                    <a:pt x="800" y="42"/>
                  </a:lnTo>
                  <a:lnTo>
                    <a:pt x="806" y="52"/>
                  </a:lnTo>
                  <a:lnTo>
                    <a:pt x="793" y="64"/>
                  </a:lnTo>
                  <a:lnTo>
                    <a:pt x="797" y="75"/>
                  </a:lnTo>
                  <a:lnTo>
                    <a:pt x="819" y="64"/>
                  </a:lnTo>
                  <a:lnTo>
                    <a:pt x="838" y="49"/>
                  </a:lnTo>
                  <a:lnTo>
                    <a:pt x="852" y="32"/>
                  </a:lnTo>
                  <a:lnTo>
                    <a:pt x="869" y="33"/>
                  </a:lnTo>
                  <a:lnTo>
                    <a:pt x="884" y="36"/>
                  </a:lnTo>
                  <a:lnTo>
                    <a:pt x="895" y="43"/>
                  </a:lnTo>
                  <a:lnTo>
                    <a:pt x="890" y="51"/>
                  </a:lnTo>
                  <a:lnTo>
                    <a:pt x="874" y="60"/>
                  </a:lnTo>
                  <a:lnTo>
                    <a:pt x="877" y="68"/>
                  </a:lnTo>
                  <a:lnTo>
                    <a:pt x="870" y="77"/>
                  </a:lnTo>
                  <a:lnTo>
                    <a:pt x="838" y="88"/>
                  </a:lnTo>
                  <a:lnTo>
                    <a:pt x="819" y="91"/>
                  </a:lnTo>
                  <a:lnTo>
                    <a:pt x="809" y="86"/>
                  </a:lnTo>
                  <a:lnTo>
                    <a:pt x="800" y="94"/>
                  </a:lnTo>
                  <a:lnTo>
                    <a:pt x="777" y="108"/>
                  </a:lnTo>
                  <a:lnTo>
                    <a:pt x="769" y="116"/>
                  </a:lnTo>
                  <a:lnTo>
                    <a:pt x="746" y="127"/>
                  </a:lnTo>
                  <a:lnTo>
                    <a:pt x="726" y="128"/>
                  </a:lnTo>
                  <a:lnTo>
                    <a:pt x="712" y="135"/>
                  </a:lnTo>
                  <a:lnTo>
                    <a:pt x="703" y="146"/>
                  </a:lnTo>
                  <a:lnTo>
                    <a:pt x="686" y="148"/>
                  </a:lnTo>
                  <a:lnTo>
                    <a:pt x="660" y="162"/>
                  </a:lnTo>
                  <a:lnTo>
                    <a:pt x="632" y="182"/>
                  </a:lnTo>
                  <a:lnTo>
                    <a:pt x="618" y="195"/>
                  </a:lnTo>
                  <a:lnTo>
                    <a:pt x="603" y="216"/>
                  </a:lnTo>
                  <a:lnTo>
                    <a:pt x="621" y="219"/>
                  </a:lnTo>
                  <a:lnTo>
                    <a:pt x="617" y="235"/>
                  </a:lnTo>
                  <a:lnTo>
                    <a:pt x="614" y="248"/>
                  </a:lnTo>
                  <a:lnTo>
                    <a:pt x="636" y="245"/>
                  </a:lnTo>
                  <a:lnTo>
                    <a:pt x="657" y="253"/>
                  </a:lnTo>
                  <a:lnTo>
                    <a:pt x="666" y="259"/>
                  </a:lnTo>
                  <a:lnTo>
                    <a:pt x="672" y="268"/>
                  </a:lnTo>
                  <a:lnTo>
                    <a:pt x="686" y="273"/>
                  </a:lnTo>
                  <a:lnTo>
                    <a:pt x="697" y="280"/>
                  </a:lnTo>
                  <a:lnTo>
                    <a:pt x="719" y="282"/>
                  </a:lnTo>
                  <a:lnTo>
                    <a:pt x="733" y="283"/>
                  </a:lnTo>
                  <a:lnTo>
                    <a:pt x="723" y="299"/>
                  </a:lnTo>
                  <a:lnTo>
                    <a:pt x="717" y="316"/>
                  </a:lnTo>
                  <a:lnTo>
                    <a:pt x="717" y="337"/>
                  </a:lnTo>
                  <a:lnTo>
                    <a:pt x="731" y="354"/>
                  </a:lnTo>
                  <a:lnTo>
                    <a:pt x="745" y="348"/>
                  </a:lnTo>
                  <a:lnTo>
                    <a:pt x="761" y="330"/>
                  </a:lnTo>
                  <a:lnTo>
                    <a:pt x="768" y="301"/>
                  </a:lnTo>
                  <a:lnTo>
                    <a:pt x="763" y="292"/>
                  </a:lnTo>
                  <a:lnTo>
                    <a:pt x="790" y="283"/>
                  </a:lnTo>
                  <a:lnTo>
                    <a:pt x="812" y="271"/>
                  </a:lnTo>
                  <a:lnTo>
                    <a:pt x="826" y="258"/>
                  </a:lnTo>
                  <a:lnTo>
                    <a:pt x="831" y="246"/>
                  </a:lnTo>
                  <a:lnTo>
                    <a:pt x="830" y="231"/>
                  </a:lnTo>
                  <a:lnTo>
                    <a:pt x="820" y="218"/>
                  </a:lnTo>
                  <a:lnTo>
                    <a:pt x="847" y="199"/>
                  </a:lnTo>
                  <a:lnTo>
                    <a:pt x="850" y="184"/>
                  </a:lnTo>
                  <a:lnTo>
                    <a:pt x="861" y="157"/>
                  </a:lnTo>
                  <a:lnTo>
                    <a:pt x="873" y="153"/>
                  </a:lnTo>
                  <a:lnTo>
                    <a:pt x="892" y="158"/>
                  </a:lnTo>
                  <a:lnTo>
                    <a:pt x="905" y="159"/>
                  </a:lnTo>
                  <a:lnTo>
                    <a:pt x="918" y="155"/>
                  </a:lnTo>
                  <a:lnTo>
                    <a:pt x="928" y="161"/>
                  </a:lnTo>
                  <a:lnTo>
                    <a:pt x="938" y="171"/>
                  </a:lnTo>
                  <a:lnTo>
                    <a:pt x="939" y="177"/>
                  </a:lnTo>
                  <a:lnTo>
                    <a:pt x="962" y="179"/>
                  </a:lnTo>
                  <a:lnTo>
                    <a:pt x="954" y="194"/>
                  </a:lnTo>
                  <a:lnTo>
                    <a:pt x="947" y="215"/>
                  </a:lnTo>
                  <a:lnTo>
                    <a:pt x="958" y="218"/>
                  </a:lnTo>
                  <a:lnTo>
                    <a:pt x="963" y="228"/>
                  </a:lnTo>
                  <a:lnTo>
                    <a:pt x="987" y="219"/>
                  </a:lnTo>
                  <a:lnTo>
                    <a:pt x="1009" y="199"/>
                  </a:lnTo>
                  <a:lnTo>
                    <a:pt x="1022" y="191"/>
                  </a:lnTo>
                  <a:lnTo>
                    <a:pt x="1025" y="207"/>
                  </a:lnTo>
                  <a:lnTo>
                    <a:pt x="1033" y="229"/>
                  </a:lnTo>
                  <a:lnTo>
                    <a:pt x="1039" y="251"/>
                  </a:lnTo>
                  <a:lnTo>
                    <a:pt x="1028" y="262"/>
                  </a:lnTo>
                  <a:lnTo>
                    <a:pt x="1043" y="272"/>
                  </a:lnTo>
                  <a:lnTo>
                    <a:pt x="1051" y="282"/>
                  </a:lnTo>
                  <a:lnTo>
                    <a:pt x="1072" y="287"/>
                  </a:lnTo>
                  <a:lnTo>
                    <a:pt x="1079" y="292"/>
                  </a:lnTo>
                  <a:lnTo>
                    <a:pt x="1079" y="308"/>
                  </a:lnTo>
                  <a:lnTo>
                    <a:pt x="1089" y="310"/>
                  </a:lnTo>
                  <a:lnTo>
                    <a:pt x="1092" y="317"/>
                  </a:lnTo>
                  <a:lnTo>
                    <a:pt x="1086" y="337"/>
                  </a:lnTo>
                  <a:lnTo>
                    <a:pt x="1074" y="344"/>
                  </a:lnTo>
                  <a:lnTo>
                    <a:pt x="1061" y="351"/>
                  </a:lnTo>
                  <a:lnTo>
                    <a:pt x="1035" y="357"/>
                  </a:lnTo>
                  <a:lnTo>
                    <a:pt x="1012" y="372"/>
                  </a:lnTo>
                  <a:lnTo>
                    <a:pt x="986" y="375"/>
                  </a:lnTo>
                  <a:lnTo>
                    <a:pt x="957" y="371"/>
                  </a:lnTo>
                  <a:lnTo>
                    <a:pt x="935" y="371"/>
                  </a:lnTo>
                  <a:lnTo>
                    <a:pt x="919" y="372"/>
                  </a:lnTo>
                  <a:lnTo>
                    <a:pt x="903" y="385"/>
                  </a:lnTo>
                  <a:lnTo>
                    <a:pt x="880" y="394"/>
                  </a:lnTo>
                  <a:lnTo>
                    <a:pt x="851" y="418"/>
                  </a:lnTo>
                  <a:lnTo>
                    <a:pt x="827" y="436"/>
                  </a:lnTo>
                  <a:lnTo>
                    <a:pt x="841" y="433"/>
                  </a:lnTo>
                  <a:lnTo>
                    <a:pt x="873" y="408"/>
                  </a:lnTo>
                  <a:lnTo>
                    <a:pt x="910" y="393"/>
                  </a:lnTo>
                  <a:lnTo>
                    <a:pt x="932" y="391"/>
                  </a:lnTo>
                  <a:lnTo>
                    <a:pt x="942" y="400"/>
                  </a:lnTo>
                  <a:lnTo>
                    <a:pt x="924" y="412"/>
                  </a:lnTo>
                  <a:lnTo>
                    <a:pt x="922" y="432"/>
                  </a:lnTo>
                  <a:lnTo>
                    <a:pt x="923" y="446"/>
                  </a:lnTo>
                  <a:lnTo>
                    <a:pt x="939" y="456"/>
                  </a:lnTo>
                  <a:lnTo>
                    <a:pt x="965" y="453"/>
                  </a:lnTo>
                  <a:lnTo>
                    <a:pt x="985" y="432"/>
                  </a:lnTo>
                  <a:lnTo>
                    <a:pt x="983" y="445"/>
                  </a:lnTo>
                  <a:lnTo>
                    <a:pt x="990" y="452"/>
                  </a:lnTo>
                  <a:lnTo>
                    <a:pt x="968" y="465"/>
                  </a:lnTo>
                  <a:lnTo>
                    <a:pt x="931" y="476"/>
                  </a:lnTo>
                  <a:lnTo>
                    <a:pt x="914" y="483"/>
                  </a:lnTo>
                  <a:lnTo>
                    <a:pt x="893" y="496"/>
                  </a:lnTo>
                  <a:lnTo>
                    <a:pt x="882" y="495"/>
                  </a:lnTo>
                  <a:lnTo>
                    <a:pt x="886" y="479"/>
                  </a:lnTo>
                  <a:lnTo>
                    <a:pt x="917" y="464"/>
                  </a:lnTo>
                  <a:lnTo>
                    <a:pt x="894" y="465"/>
                  </a:lnTo>
                  <a:lnTo>
                    <a:pt x="876" y="46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8"/>
            <p:cNvSpPr/>
            <p:nvPr/>
          </p:nvSpPr>
          <p:spPr>
            <a:xfrm>
              <a:off x="5491884" y="2276513"/>
              <a:ext cx="314257" cy="119035"/>
            </a:xfrm>
            <a:custGeom>
              <a:avLst/>
              <a:gdLst/>
              <a:ahLst/>
              <a:cxnLst/>
              <a:rect l="l" t="t" r="r" b="b"/>
              <a:pathLst>
                <a:path w="198" h="75" extrusionOk="0">
                  <a:moveTo>
                    <a:pt x="92" y="3"/>
                  </a:moveTo>
                  <a:lnTo>
                    <a:pt x="77" y="9"/>
                  </a:lnTo>
                  <a:lnTo>
                    <a:pt x="109" y="5"/>
                  </a:lnTo>
                  <a:lnTo>
                    <a:pt x="117" y="13"/>
                  </a:lnTo>
                  <a:lnTo>
                    <a:pt x="138" y="5"/>
                  </a:lnTo>
                  <a:lnTo>
                    <a:pt x="143" y="10"/>
                  </a:lnTo>
                  <a:lnTo>
                    <a:pt x="137" y="25"/>
                  </a:lnTo>
                  <a:lnTo>
                    <a:pt x="149" y="19"/>
                  </a:lnTo>
                  <a:lnTo>
                    <a:pt x="158" y="3"/>
                  </a:lnTo>
                  <a:lnTo>
                    <a:pt x="171" y="0"/>
                  </a:lnTo>
                  <a:lnTo>
                    <a:pt x="180" y="3"/>
                  </a:lnTo>
                  <a:lnTo>
                    <a:pt x="186" y="9"/>
                  </a:lnTo>
                  <a:lnTo>
                    <a:pt x="178" y="24"/>
                  </a:lnTo>
                  <a:lnTo>
                    <a:pt x="171" y="35"/>
                  </a:lnTo>
                  <a:lnTo>
                    <a:pt x="183" y="43"/>
                  </a:lnTo>
                  <a:lnTo>
                    <a:pt x="198" y="51"/>
                  </a:lnTo>
                  <a:lnTo>
                    <a:pt x="191" y="58"/>
                  </a:lnTo>
                  <a:lnTo>
                    <a:pt x="169" y="59"/>
                  </a:lnTo>
                  <a:lnTo>
                    <a:pt x="171" y="65"/>
                  </a:lnTo>
                  <a:lnTo>
                    <a:pt x="163" y="71"/>
                  </a:lnTo>
                  <a:lnTo>
                    <a:pt x="143" y="69"/>
                  </a:lnTo>
                  <a:lnTo>
                    <a:pt x="126" y="64"/>
                  </a:lnTo>
                  <a:lnTo>
                    <a:pt x="111" y="65"/>
                  </a:lnTo>
                  <a:lnTo>
                    <a:pt x="83" y="71"/>
                  </a:lnTo>
                  <a:lnTo>
                    <a:pt x="49" y="73"/>
                  </a:lnTo>
                  <a:lnTo>
                    <a:pt x="26" y="75"/>
                  </a:lnTo>
                  <a:lnTo>
                    <a:pt x="26" y="67"/>
                  </a:lnTo>
                  <a:lnTo>
                    <a:pt x="15" y="63"/>
                  </a:lnTo>
                  <a:lnTo>
                    <a:pt x="1" y="64"/>
                  </a:lnTo>
                  <a:lnTo>
                    <a:pt x="0" y="52"/>
                  </a:lnTo>
                  <a:lnTo>
                    <a:pt x="9" y="50"/>
                  </a:lnTo>
                  <a:lnTo>
                    <a:pt x="31" y="47"/>
                  </a:lnTo>
                  <a:lnTo>
                    <a:pt x="47" y="48"/>
                  </a:lnTo>
                  <a:lnTo>
                    <a:pt x="66" y="45"/>
                  </a:lnTo>
                  <a:lnTo>
                    <a:pt x="46" y="42"/>
                  </a:lnTo>
                  <a:lnTo>
                    <a:pt x="20" y="43"/>
                  </a:lnTo>
                  <a:lnTo>
                    <a:pt x="3" y="43"/>
                  </a:lnTo>
                  <a:lnTo>
                    <a:pt x="3" y="37"/>
                  </a:lnTo>
                  <a:lnTo>
                    <a:pt x="37" y="30"/>
                  </a:lnTo>
                  <a:lnTo>
                    <a:pt x="19" y="31"/>
                  </a:lnTo>
                  <a:lnTo>
                    <a:pt x="3" y="26"/>
                  </a:lnTo>
                  <a:lnTo>
                    <a:pt x="26" y="15"/>
                  </a:lnTo>
                  <a:lnTo>
                    <a:pt x="41" y="9"/>
                  </a:lnTo>
                  <a:lnTo>
                    <a:pt x="83" y="0"/>
                  </a:lnTo>
                  <a:lnTo>
                    <a:pt x="92"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8"/>
            <p:cNvSpPr/>
            <p:nvPr/>
          </p:nvSpPr>
          <p:spPr>
            <a:xfrm>
              <a:off x="5779159" y="2268578"/>
              <a:ext cx="44440" cy="20633"/>
            </a:xfrm>
            <a:custGeom>
              <a:avLst/>
              <a:gdLst/>
              <a:ahLst/>
              <a:cxnLst/>
              <a:rect l="l" t="t" r="r" b="b"/>
              <a:pathLst>
                <a:path w="28" h="13" extrusionOk="0">
                  <a:moveTo>
                    <a:pt x="28" y="3"/>
                  </a:moveTo>
                  <a:lnTo>
                    <a:pt x="7" y="13"/>
                  </a:lnTo>
                  <a:lnTo>
                    <a:pt x="0" y="3"/>
                  </a:lnTo>
                  <a:lnTo>
                    <a:pt x="6" y="0"/>
                  </a:lnTo>
                  <a:lnTo>
                    <a:pt x="22" y="0"/>
                  </a:lnTo>
                  <a:lnTo>
                    <a:pt x="28"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8"/>
            <p:cNvSpPr/>
            <p:nvPr/>
          </p:nvSpPr>
          <p:spPr>
            <a:xfrm>
              <a:off x="6253718" y="2265403"/>
              <a:ext cx="79358" cy="25394"/>
            </a:xfrm>
            <a:custGeom>
              <a:avLst/>
              <a:gdLst/>
              <a:ahLst/>
              <a:cxnLst/>
              <a:rect l="l" t="t" r="r" b="b"/>
              <a:pathLst>
                <a:path w="50" h="16" extrusionOk="0">
                  <a:moveTo>
                    <a:pt x="50" y="10"/>
                  </a:moveTo>
                  <a:lnTo>
                    <a:pt x="48" y="14"/>
                  </a:lnTo>
                  <a:lnTo>
                    <a:pt x="36" y="13"/>
                  </a:lnTo>
                  <a:lnTo>
                    <a:pt x="24" y="13"/>
                  </a:lnTo>
                  <a:lnTo>
                    <a:pt x="9" y="16"/>
                  </a:lnTo>
                  <a:lnTo>
                    <a:pt x="7" y="14"/>
                  </a:lnTo>
                  <a:lnTo>
                    <a:pt x="0" y="6"/>
                  </a:lnTo>
                  <a:lnTo>
                    <a:pt x="5" y="1"/>
                  </a:lnTo>
                  <a:lnTo>
                    <a:pt x="12" y="0"/>
                  </a:lnTo>
                  <a:lnTo>
                    <a:pt x="36" y="2"/>
                  </a:lnTo>
                  <a:lnTo>
                    <a:pt x="50"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8"/>
            <p:cNvSpPr/>
            <p:nvPr/>
          </p:nvSpPr>
          <p:spPr>
            <a:xfrm>
              <a:off x="6041040" y="2263815"/>
              <a:ext cx="471385" cy="306317"/>
            </a:xfrm>
            <a:custGeom>
              <a:avLst/>
              <a:gdLst/>
              <a:ahLst/>
              <a:cxnLst/>
              <a:rect l="l" t="t" r="r" b="b"/>
              <a:pathLst>
                <a:path w="297" h="193" extrusionOk="0">
                  <a:moveTo>
                    <a:pt x="66" y="10"/>
                  </a:moveTo>
                  <a:lnTo>
                    <a:pt x="67" y="20"/>
                  </a:lnTo>
                  <a:lnTo>
                    <a:pt x="88" y="7"/>
                  </a:lnTo>
                  <a:lnTo>
                    <a:pt x="123" y="1"/>
                  </a:lnTo>
                  <a:lnTo>
                    <a:pt x="130" y="17"/>
                  </a:lnTo>
                  <a:lnTo>
                    <a:pt x="120" y="27"/>
                  </a:lnTo>
                  <a:lnTo>
                    <a:pt x="147" y="23"/>
                  </a:lnTo>
                  <a:lnTo>
                    <a:pt x="163" y="16"/>
                  </a:lnTo>
                  <a:lnTo>
                    <a:pt x="183" y="24"/>
                  </a:lnTo>
                  <a:lnTo>
                    <a:pt x="194" y="31"/>
                  </a:lnTo>
                  <a:lnTo>
                    <a:pt x="190" y="38"/>
                  </a:lnTo>
                  <a:lnTo>
                    <a:pt x="215" y="34"/>
                  </a:lnTo>
                  <a:lnTo>
                    <a:pt x="221" y="45"/>
                  </a:lnTo>
                  <a:lnTo>
                    <a:pt x="245" y="51"/>
                  </a:lnTo>
                  <a:lnTo>
                    <a:pt x="252" y="57"/>
                  </a:lnTo>
                  <a:lnTo>
                    <a:pt x="255" y="72"/>
                  </a:lnTo>
                  <a:lnTo>
                    <a:pt x="227" y="80"/>
                  </a:lnTo>
                  <a:lnTo>
                    <a:pt x="250" y="90"/>
                  </a:lnTo>
                  <a:lnTo>
                    <a:pt x="268" y="94"/>
                  </a:lnTo>
                  <a:lnTo>
                    <a:pt x="278" y="108"/>
                  </a:lnTo>
                  <a:lnTo>
                    <a:pt x="297" y="110"/>
                  </a:lnTo>
                  <a:lnTo>
                    <a:pt x="287" y="121"/>
                  </a:lnTo>
                  <a:lnTo>
                    <a:pt x="255" y="140"/>
                  </a:lnTo>
                  <a:lnTo>
                    <a:pt x="243" y="134"/>
                  </a:lnTo>
                  <a:lnTo>
                    <a:pt x="232" y="117"/>
                  </a:lnTo>
                  <a:lnTo>
                    <a:pt x="214" y="120"/>
                  </a:lnTo>
                  <a:lnTo>
                    <a:pt x="208" y="129"/>
                  </a:lnTo>
                  <a:lnTo>
                    <a:pt x="216" y="139"/>
                  </a:lnTo>
                  <a:lnTo>
                    <a:pt x="229" y="146"/>
                  </a:lnTo>
                  <a:lnTo>
                    <a:pt x="232" y="151"/>
                  </a:lnTo>
                  <a:lnTo>
                    <a:pt x="231" y="168"/>
                  </a:lnTo>
                  <a:lnTo>
                    <a:pt x="221" y="180"/>
                  </a:lnTo>
                  <a:lnTo>
                    <a:pt x="207" y="175"/>
                  </a:lnTo>
                  <a:lnTo>
                    <a:pt x="182" y="162"/>
                  </a:lnTo>
                  <a:lnTo>
                    <a:pt x="192" y="177"/>
                  </a:lnTo>
                  <a:lnTo>
                    <a:pt x="200" y="187"/>
                  </a:lnTo>
                  <a:lnTo>
                    <a:pt x="199" y="193"/>
                  </a:lnTo>
                  <a:lnTo>
                    <a:pt x="168" y="186"/>
                  </a:lnTo>
                  <a:lnTo>
                    <a:pt x="145" y="176"/>
                  </a:lnTo>
                  <a:lnTo>
                    <a:pt x="133" y="168"/>
                  </a:lnTo>
                  <a:lnTo>
                    <a:pt x="141" y="163"/>
                  </a:lnTo>
                  <a:lnTo>
                    <a:pt x="126" y="154"/>
                  </a:lnTo>
                  <a:lnTo>
                    <a:pt x="113" y="146"/>
                  </a:lnTo>
                  <a:lnTo>
                    <a:pt x="110" y="151"/>
                  </a:lnTo>
                  <a:lnTo>
                    <a:pt x="71" y="154"/>
                  </a:lnTo>
                  <a:lnTo>
                    <a:pt x="64" y="148"/>
                  </a:lnTo>
                  <a:lnTo>
                    <a:pt x="80" y="136"/>
                  </a:lnTo>
                  <a:lnTo>
                    <a:pt x="104" y="135"/>
                  </a:lnTo>
                  <a:lnTo>
                    <a:pt x="131" y="133"/>
                  </a:lnTo>
                  <a:lnTo>
                    <a:pt x="131" y="127"/>
                  </a:lnTo>
                  <a:lnTo>
                    <a:pt x="140" y="119"/>
                  </a:lnTo>
                  <a:lnTo>
                    <a:pt x="166" y="103"/>
                  </a:lnTo>
                  <a:lnTo>
                    <a:pt x="168" y="96"/>
                  </a:lnTo>
                  <a:lnTo>
                    <a:pt x="166" y="90"/>
                  </a:lnTo>
                  <a:lnTo>
                    <a:pt x="152" y="83"/>
                  </a:lnTo>
                  <a:lnTo>
                    <a:pt x="131" y="77"/>
                  </a:lnTo>
                  <a:lnTo>
                    <a:pt x="141" y="73"/>
                  </a:lnTo>
                  <a:lnTo>
                    <a:pt x="135" y="63"/>
                  </a:lnTo>
                  <a:lnTo>
                    <a:pt x="125" y="62"/>
                  </a:lnTo>
                  <a:lnTo>
                    <a:pt x="119" y="57"/>
                  </a:lnTo>
                  <a:lnTo>
                    <a:pt x="110" y="61"/>
                  </a:lnTo>
                  <a:lnTo>
                    <a:pt x="86" y="63"/>
                  </a:lnTo>
                  <a:lnTo>
                    <a:pt x="45" y="60"/>
                  </a:lnTo>
                  <a:lnTo>
                    <a:pt x="23" y="55"/>
                  </a:lnTo>
                  <a:lnTo>
                    <a:pt x="5" y="53"/>
                  </a:lnTo>
                  <a:lnTo>
                    <a:pt x="0" y="47"/>
                  </a:lnTo>
                  <a:lnTo>
                    <a:pt x="19" y="40"/>
                  </a:lnTo>
                  <a:lnTo>
                    <a:pt x="2" y="40"/>
                  </a:lnTo>
                  <a:lnTo>
                    <a:pt x="11" y="24"/>
                  </a:lnTo>
                  <a:lnTo>
                    <a:pt x="33" y="11"/>
                  </a:lnTo>
                  <a:lnTo>
                    <a:pt x="51" y="4"/>
                  </a:lnTo>
                  <a:lnTo>
                    <a:pt x="83" y="0"/>
                  </a:lnTo>
                  <a:lnTo>
                    <a:pt x="66"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8"/>
            <p:cNvSpPr/>
            <p:nvPr/>
          </p:nvSpPr>
          <p:spPr>
            <a:xfrm>
              <a:off x="5836297" y="2263815"/>
              <a:ext cx="125384" cy="61898"/>
            </a:xfrm>
            <a:custGeom>
              <a:avLst/>
              <a:gdLst/>
              <a:ahLst/>
              <a:cxnLst/>
              <a:rect l="l" t="t" r="r" b="b"/>
              <a:pathLst>
                <a:path w="79" h="39" extrusionOk="0">
                  <a:moveTo>
                    <a:pt x="46" y="0"/>
                  </a:moveTo>
                  <a:lnTo>
                    <a:pt x="57" y="3"/>
                  </a:lnTo>
                  <a:lnTo>
                    <a:pt x="79" y="1"/>
                  </a:lnTo>
                  <a:lnTo>
                    <a:pt x="77" y="6"/>
                  </a:lnTo>
                  <a:lnTo>
                    <a:pt x="60" y="13"/>
                  </a:lnTo>
                  <a:lnTo>
                    <a:pt x="71" y="19"/>
                  </a:lnTo>
                  <a:lnTo>
                    <a:pt x="55" y="33"/>
                  </a:lnTo>
                  <a:lnTo>
                    <a:pt x="31" y="39"/>
                  </a:lnTo>
                  <a:lnTo>
                    <a:pt x="20" y="38"/>
                  </a:lnTo>
                  <a:lnTo>
                    <a:pt x="18" y="32"/>
                  </a:lnTo>
                  <a:lnTo>
                    <a:pt x="0" y="20"/>
                  </a:lnTo>
                  <a:lnTo>
                    <a:pt x="6" y="15"/>
                  </a:lnTo>
                  <a:lnTo>
                    <a:pt x="27" y="17"/>
                  </a:lnTo>
                  <a:lnTo>
                    <a:pt x="25" y="7"/>
                  </a:lnTo>
                  <a:lnTo>
                    <a:pt x="4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8"/>
            <p:cNvSpPr/>
            <p:nvPr/>
          </p:nvSpPr>
          <p:spPr>
            <a:xfrm>
              <a:off x="5958507" y="2255880"/>
              <a:ext cx="131733" cy="52375"/>
            </a:xfrm>
            <a:custGeom>
              <a:avLst/>
              <a:gdLst/>
              <a:ahLst/>
              <a:cxnLst/>
              <a:rect l="l" t="t" r="r" b="b"/>
              <a:pathLst>
                <a:path w="83" h="33" extrusionOk="0">
                  <a:moveTo>
                    <a:pt x="36" y="21"/>
                  </a:moveTo>
                  <a:lnTo>
                    <a:pt x="13" y="33"/>
                  </a:lnTo>
                  <a:lnTo>
                    <a:pt x="0" y="32"/>
                  </a:lnTo>
                  <a:lnTo>
                    <a:pt x="5" y="18"/>
                  </a:lnTo>
                  <a:lnTo>
                    <a:pt x="13" y="11"/>
                  </a:lnTo>
                  <a:lnTo>
                    <a:pt x="26" y="5"/>
                  </a:lnTo>
                  <a:lnTo>
                    <a:pt x="40" y="0"/>
                  </a:lnTo>
                  <a:lnTo>
                    <a:pt x="64" y="1"/>
                  </a:lnTo>
                  <a:lnTo>
                    <a:pt x="83" y="5"/>
                  </a:lnTo>
                  <a:lnTo>
                    <a:pt x="52" y="18"/>
                  </a:lnTo>
                  <a:lnTo>
                    <a:pt x="36" y="2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8"/>
            <p:cNvSpPr/>
            <p:nvPr/>
          </p:nvSpPr>
          <p:spPr>
            <a:xfrm>
              <a:off x="5382371" y="2249532"/>
              <a:ext cx="241248" cy="85705"/>
            </a:xfrm>
            <a:custGeom>
              <a:avLst/>
              <a:gdLst/>
              <a:ahLst/>
              <a:cxnLst/>
              <a:rect l="l" t="t" r="r" b="b"/>
              <a:pathLst>
                <a:path w="152" h="54" extrusionOk="0">
                  <a:moveTo>
                    <a:pt x="56" y="46"/>
                  </a:moveTo>
                  <a:lnTo>
                    <a:pt x="16" y="54"/>
                  </a:lnTo>
                  <a:lnTo>
                    <a:pt x="18" y="47"/>
                  </a:lnTo>
                  <a:lnTo>
                    <a:pt x="0" y="39"/>
                  </a:lnTo>
                  <a:lnTo>
                    <a:pt x="13" y="32"/>
                  </a:lnTo>
                  <a:lnTo>
                    <a:pt x="35" y="21"/>
                  </a:lnTo>
                  <a:lnTo>
                    <a:pt x="58" y="11"/>
                  </a:lnTo>
                  <a:lnTo>
                    <a:pt x="59" y="2"/>
                  </a:lnTo>
                  <a:lnTo>
                    <a:pt x="101" y="0"/>
                  </a:lnTo>
                  <a:lnTo>
                    <a:pt x="113" y="3"/>
                  </a:lnTo>
                  <a:lnTo>
                    <a:pt x="141" y="3"/>
                  </a:lnTo>
                  <a:lnTo>
                    <a:pt x="146" y="8"/>
                  </a:lnTo>
                  <a:lnTo>
                    <a:pt x="152" y="15"/>
                  </a:lnTo>
                  <a:lnTo>
                    <a:pt x="132" y="18"/>
                  </a:lnTo>
                  <a:lnTo>
                    <a:pt x="91" y="29"/>
                  </a:lnTo>
                  <a:lnTo>
                    <a:pt x="64" y="40"/>
                  </a:lnTo>
                  <a:lnTo>
                    <a:pt x="56"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8"/>
            <p:cNvSpPr/>
            <p:nvPr/>
          </p:nvSpPr>
          <p:spPr>
            <a:xfrm>
              <a:off x="6001361" y="2220963"/>
              <a:ext cx="60312" cy="23807"/>
            </a:xfrm>
            <a:custGeom>
              <a:avLst/>
              <a:gdLst/>
              <a:ahLst/>
              <a:cxnLst/>
              <a:rect l="l" t="t" r="r" b="b"/>
              <a:pathLst>
                <a:path w="38" h="15" extrusionOk="0">
                  <a:moveTo>
                    <a:pt x="37" y="10"/>
                  </a:moveTo>
                  <a:lnTo>
                    <a:pt x="24" y="15"/>
                  </a:lnTo>
                  <a:lnTo>
                    <a:pt x="9" y="14"/>
                  </a:lnTo>
                  <a:lnTo>
                    <a:pt x="0" y="10"/>
                  </a:lnTo>
                  <a:lnTo>
                    <a:pt x="13" y="4"/>
                  </a:lnTo>
                  <a:lnTo>
                    <a:pt x="33" y="0"/>
                  </a:lnTo>
                  <a:lnTo>
                    <a:pt x="38" y="5"/>
                  </a:lnTo>
                  <a:lnTo>
                    <a:pt x="37"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8"/>
            <p:cNvSpPr/>
            <p:nvPr/>
          </p:nvSpPr>
          <p:spPr>
            <a:xfrm>
              <a:off x="5917241" y="2195569"/>
              <a:ext cx="101578" cy="42852"/>
            </a:xfrm>
            <a:custGeom>
              <a:avLst/>
              <a:gdLst/>
              <a:ahLst/>
              <a:cxnLst/>
              <a:rect l="l" t="t" r="r" b="b"/>
              <a:pathLst>
                <a:path w="64" h="27" extrusionOk="0">
                  <a:moveTo>
                    <a:pt x="63" y="0"/>
                  </a:moveTo>
                  <a:lnTo>
                    <a:pt x="64" y="7"/>
                  </a:lnTo>
                  <a:lnTo>
                    <a:pt x="56" y="14"/>
                  </a:lnTo>
                  <a:lnTo>
                    <a:pt x="39" y="26"/>
                  </a:lnTo>
                  <a:lnTo>
                    <a:pt x="18" y="27"/>
                  </a:lnTo>
                  <a:lnTo>
                    <a:pt x="9" y="25"/>
                  </a:lnTo>
                  <a:lnTo>
                    <a:pt x="19" y="16"/>
                  </a:lnTo>
                  <a:lnTo>
                    <a:pt x="0" y="17"/>
                  </a:lnTo>
                  <a:lnTo>
                    <a:pt x="12" y="6"/>
                  </a:lnTo>
                  <a:lnTo>
                    <a:pt x="23" y="6"/>
                  </a:lnTo>
                  <a:lnTo>
                    <a:pt x="46" y="1"/>
                  </a:lnTo>
                  <a:lnTo>
                    <a:pt x="60" y="2"/>
                  </a:lnTo>
                  <a:lnTo>
                    <a:pt x="6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8"/>
            <p:cNvSpPr/>
            <p:nvPr/>
          </p:nvSpPr>
          <p:spPr>
            <a:xfrm>
              <a:off x="5634727" y="2193982"/>
              <a:ext cx="233311" cy="55550"/>
            </a:xfrm>
            <a:custGeom>
              <a:avLst/>
              <a:gdLst/>
              <a:ahLst/>
              <a:cxnLst/>
              <a:rect l="l" t="t" r="r" b="b"/>
              <a:pathLst>
                <a:path w="147" h="35" extrusionOk="0">
                  <a:moveTo>
                    <a:pt x="125" y="9"/>
                  </a:moveTo>
                  <a:lnTo>
                    <a:pt x="123" y="14"/>
                  </a:lnTo>
                  <a:lnTo>
                    <a:pt x="136" y="11"/>
                  </a:lnTo>
                  <a:lnTo>
                    <a:pt x="147" y="12"/>
                  </a:lnTo>
                  <a:lnTo>
                    <a:pt x="140" y="19"/>
                  </a:lnTo>
                  <a:lnTo>
                    <a:pt x="124" y="26"/>
                  </a:lnTo>
                  <a:lnTo>
                    <a:pt x="84" y="29"/>
                  </a:lnTo>
                  <a:lnTo>
                    <a:pt x="47" y="35"/>
                  </a:lnTo>
                  <a:lnTo>
                    <a:pt x="30" y="35"/>
                  </a:lnTo>
                  <a:lnTo>
                    <a:pt x="34" y="30"/>
                  </a:lnTo>
                  <a:lnTo>
                    <a:pt x="65" y="24"/>
                  </a:lnTo>
                  <a:lnTo>
                    <a:pt x="13" y="26"/>
                  </a:lnTo>
                  <a:lnTo>
                    <a:pt x="0" y="23"/>
                  </a:lnTo>
                  <a:lnTo>
                    <a:pt x="35" y="9"/>
                  </a:lnTo>
                  <a:lnTo>
                    <a:pt x="50" y="4"/>
                  </a:lnTo>
                  <a:lnTo>
                    <a:pt x="76" y="10"/>
                  </a:lnTo>
                  <a:lnTo>
                    <a:pt x="84" y="18"/>
                  </a:lnTo>
                  <a:lnTo>
                    <a:pt x="102" y="19"/>
                  </a:lnTo>
                  <a:lnTo>
                    <a:pt x="104" y="5"/>
                  </a:lnTo>
                  <a:lnTo>
                    <a:pt x="121" y="0"/>
                  </a:lnTo>
                  <a:lnTo>
                    <a:pt x="130" y="1"/>
                  </a:lnTo>
                  <a:lnTo>
                    <a:pt x="125"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2" name="Google Shape;402;p8"/>
            <p:cNvSpPr/>
            <p:nvPr/>
          </p:nvSpPr>
          <p:spPr>
            <a:xfrm>
              <a:off x="6044214" y="2186046"/>
              <a:ext cx="266642" cy="63486"/>
            </a:xfrm>
            <a:custGeom>
              <a:avLst/>
              <a:gdLst/>
              <a:ahLst/>
              <a:cxnLst/>
              <a:rect l="l" t="t" r="r" b="b"/>
              <a:pathLst>
                <a:path w="168" h="40" extrusionOk="0">
                  <a:moveTo>
                    <a:pt x="32" y="0"/>
                  </a:moveTo>
                  <a:lnTo>
                    <a:pt x="39" y="6"/>
                  </a:lnTo>
                  <a:lnTo>
                    <a:pt x="60" y="6"/>
                  </a:lnTo>
                  <a:lnTo>
                    <a:pt x="65" y="10"/>
                  </a:lnTo>
                  <a:lnTo>
                    <a:pt x="57" y="15"/>
                  </a:lnTo>
                  <a:lnTo>
                    <a:pt x="66" y="19"/>
                  </a:lnTo>
                  <a:lnTo>
                    <a:pt x="69" y="22"/>
                  </a:lnTo>
                  <a:lnTo>
                    <a:pt x="84" y="23"/>
                  </a:lnTo>
                  <a:lnTo>
                    <a:pt x="99" y="24"/>
                  </a:lnTo>
                  <a:lnTo>
                    <a:pt x="120" y="21"/>
                  </a:lnTo>
                  <a:lnTo>
                    <a:pt x="144" y="20"/>
                  </a:lnTo>
                  <a:lnTo>
                    <a:pt x="161" y="20"/>
                  </a:lnTo>
                  <a:lnTo>
                    <a:pt x="168" y="26"/>
                  </a:lnTo>
                  <a:lnTo>
                    <a:pt x="165" y="32"/>
                  </a:lnTo>
                  <a:lnTo>
                    <a:pt x="154" y="37"/>
                  </a:lnTo>
                  <a:lnTo>
                    <a:pt x="134" y="40"/>
                  </a:lnTo>
                  <a:lnTo>
                    <a:pt x="122" y="37"/>
                  </a:lnTo>
                  <a:lnTo>
                    <a:pt x="87" y="40"/>
                  </a:lnTo>
                  <a:lnTo>
                    <a:pt x="63" y="40"/>
                  </a:lnTo>
                  <a:lnTo>
                    <a:pt x="46" y="38"/>
                  </a:lnTo>
                  <a:lnTo>
                    <a:pt x="21" y="34"/>
                  </a:lnTo>
                  <a:lnTo>
                    <a:pt x="26" y="26"/>
                  </a:lnTo>
                  <a:lnTo>
                    <a:pt x="32" y="18"/>
                  </a:lnTo>
                  <a:lnTo>
                    <a:pt x="28" y="12"/>
                  </a:lnTo>
                  <a:lnTo>
                    <a:pt x="7" y="10"/>
                  </a:lnTo>
                  <a:lnTo>
                    <a:pt x="0" y="6"/>
                  </a:lnTo>
                  <a:lnTo>
                    <a:pt x="11" y="0"/>
                  </a:lnTo>
                  <a:lnTo>
                    <a:pt x="3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8"/>
            <p:cNvSpPr/>
            <p:nvPr/>
          </p:nvSpPr>
          <p:spPr>
            <a:xfrm>
              <a:off x="5572829" y="2174936"/>
              <a:ext cx="166651" cy="39678"/>
            </a:xfrm>
            <a:custGeom>
              <a:avLst/>
              <a:gdLst/>
              <a:ahLst/>
              <a:cxnLst/>
              <a:rect l="l" t="t" r="r" b="b"/>
              <a:pathLst>
                <a:path w="105" h="25" extrusionOk="0">
                  <a:moveTo>
                    <a:pt x="105" y="0"/>
                  </a:moveTo>
                  <a:lnTo>
                    <a:pt x="88" y="11"/>
                  </a:lnTo>
                  <a:lnTo>
                    <a:pt x="72" y="16"/>
                  </a:lnTo>
                  <a:lnTo>
                    <a:pt x="61" y="16"/>
                  </a:lnTo>
                  <a:lnTo>
                    <a:pt x="32" y="23"/>
                  </a:lnTo>
                  <a:lnTo>
                    <a:pt x="10" y="25"/>
                  </a:lnTo>
                  <a:lnTo>
                    <a:pt x="0" y="22"/>
                  </a:lnTo>
                  <a:lnTo>
                    <a:pt x="35" y="11"/>
                  </a:lnTo>
                  <a:lnTo>
                    <a:pt x="70" y="2"/>
                  </a:lnTo>
                  <a:lnTo>
                    <a:pt x="86" y="2"/>
                  </a:lnTo>
                  <a:lnTo>
                    <a:pt x="105"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4" name="Google Shape;404;p8"/>
            <p:cNvSpPr/>
            <p:nvPr/>
          </p:nvSpPr>
          <p:spPr>
            <a:xfrm>
              <a:off x="6080719" y="2170175"/>
              <a:ext cx="46027" cy="7935"/>
            </a:xfrm>
            <a:custGeom>
              <a:avLst/>
              <a:gdLst/>
              <a:ahLst/>
              <a:cxnLst/>
              <a:rect l="l" t="t" r="r" b="b"/>
              <a:pathLst>
                <a:path w="29" h="5" extrusionOk="0">
                  <a:moveTo>
                    <a:pt x="26" y="5"/>
                  </a:moveTo>
                  <a:lnTo>
                    <a:pt x="20" y="5"/>
                  </a:lnTo>
                  <a:lnTo>
                    <a:pt x="0" y="4"/>
                  </a:lnTo>
                  <a:lnTo>
                    <a:pt x="3" y="0"/>
                  </a:lnTo>
                  <a:lnTo>
                    <a:pt x="24" y="1"/>
                  </a:lnTo>
                  <a:lnTo>
                    <a:pt x="29" y="3"/>
                  </a:lnTo>
                  <a:lnTo>
                    <a:pt x="26"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5" name="Google Shape;405;p8"/>
            <p:cNvSpPr/>
            <p:nvPr/>
          </p:nvSpPr>
          <p:spPr>
            <a:xfrm>
              <a:off x="5787094" y="2163827"/>
              <a:ext cx="71421" cy="15872"/>
            </a:xfrm>
            <a:custGeom>
              <a:avLst/>
              <a:gdLst/>
              <a:ahLst/>
              <a:cxnLst/>
              <a:rect l="l" t="t" r="r" b="b"/>
              <a:pathLst>
                <a:path w="45" h="10" extrusionOk="0">
                  <a:moveTo>
                    <a:pt x="36" y="6"/>
                  </a:moveTo>
                  <a:lnTo>
                    <a:pt x="10" y="10"/>
                  </a:lnTo>
                  <a:lnTo>
                    <a:pt x="0" y="6"/>
                  </a:lnTo>
                  <a:lnTo>
                    <a:pt x="15" y="1"/>
                  </a:lnTo>
                  <a:lnTo>
                    <a:pt x="33" y="0"/>
                  </a:lnTo>
                  <a:lnTo>
                    <a:pt x="45" y="2"/>
                  </a:lnTo>
                  <a:lnTo>
                    <a:pt x="36"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8"/>
            <p:cNvSpPr/>
            <p:nvPr/>
          </p:nvSpPr>
          <p:spPr>
            <a:xfrm>
              <a:off x="5826774" y="2147955"/>
              <a:ext cx="55550" cy="9523"/>
            </a:xfrm>
            <a:custGeom>
              <a:avLst/>
              <a:gdLst/>
              <a:ahLst/>
              <a:cxnLst/>
              <a:rect l="l" t="t" r="r" b="b"/>
              <a:pathLst>
                <a:path w="35" h="6" extrusionOk="0">
                  <a:moveTo>
                    <a:pt x="35" y="4"/>
                  </a:moveTo>
                  <a:lnTo>
                    <a:pt x="17" y="6"/>
                  </a:lnTo>
                  <a:lnTo>
                    <a:pt x="0" y="6"/>
                  </a:lnTo>
                  <a:lnTo>
                    <a:pt x="3" y="4"/>
                  </a:lnTo>
                  <a:lnTo>
                    <a:pt x="20" y="0"/>
                  </a:lnTo>
                  <a:lnTo>
                    <a:pt x="24" y="1"/>
                  </a:lnTo>
                  <a:lnTo>
                    <a:pt x="3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7" name="Google Shape;407;p8"/>
            <p:cNvSpPr/>
            <p:nvPr/>
          </p:nvSpPr>
          <p:spPr>
            <a:xfrm>
              <a:off x="6063259" y="2147955"/>
              <a:ext cx="52375" cy="22220"/>
            </a:xfrm>
            <a:custGeom>
              <a:avLst/>
              <a:gdLst/>
              <a:ahLst/>
              <a:cxnLst/>
              <a:rect l="l" t="t" r="r" b="b"/>
              <a:pathLst>
                <a:path w="33" h="14" extrusionOk="0">
                  <a:moveTo>
                    <a:pt x="24" y="11"/>
                  </a:moveTo>
                  <a:lnTo>
                    <a:pt x="4" y="14"/>
                  </a:lnTo>
                  <a:lnTo>
                    <a:pt x="0" y="10"/>
                  </a:lnTo>
                  <a:lnTo>
                    <a:pt x="1" y="6"/>
                  </a:lnTo>
                  <a:lnTo>
                    <a:pt x="8" y="0"/>
                  </a:lnTo>
                  <a:lnTo>
                    <a:pt x="21" y="1"/>
                  </a:lnTo>
                  <a:lnTo>
                    <a:pt x="26" y="2"/>
                  </a:lnTo>
                  <a:lnTo>
                    <a:pt x="33" y="6"/>
                  </a:lnTo>
                  <a:lnTo>
                    <a:pt x="24"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8"/>
            <p:cNvSpPr/>
            <p:nvPr/>
          </p:nvSpPr>
          <p:spPr>
            <a:xfrm>
              <a:off x="5950572" y="2138432"/>
              <a:ext cx="85707" cy="30155"/>
            </a:xfrm>
            <a:custGeom>
              <a:avLst/>
              <a:gdLst/>
              <a:ahLst/>
              <a:cxnLst/>
              <a:rect l="l" t="t" r="r" b="b"/>
              <a:pathLst>
                <a:path w="54" h="19" extrusionOk="0">
                  <a:moveTo>
                    <a:pt x="54" y="13"/>
                  </a:moveTo>
                  <a:lnTo>
                    <a:pt x="51" y="19"/>
                  </a:lnTo>
                  <a:lnTo>
                    <a:pt x="35" y="18"/>
                  </a:lnTo>
                  <a:lnTo>
                    <a:pt x="23" y="13"/>
                  </a:lnTo>
                  <a:lnTo>
                    <a:pt x="0" y="13"/>
                  </a:lnTo>
                  <a:lnTo>
                    <a:pt x="16" y="9"/>
                  </a:lnTo>
                  <a:lnTo>
                    <a:pt x="8" y="5"/>
                  </a:lnTo>
                  <a:lnTo>
                    <a:pt x="14" y="0"/>
                  </a:lnTo>
                  <a:lnTo>
                    <a:pt x="32" y="2"/>
                  </a:lnTo>
                  <a:lnTo>
                    <a:pt x="54" y="7"/>
                  </a:lnTo>
                  <a:lnTo>
                    <a:pt x="54"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8"/>
            <p:cNvSpPr/>
            <p:nvPr/>
          </p:nvSpPr>
          <p:spPr>
            <a:xfrm>
              <a:off x="6141030" y="2098753"/>
              <a:ext cx="161890" cy="63486"/>
            </a:xfrm>
            <a:custGeom>
              <a:avLst/>
              <a:gdLst/>
              <a:ahLst/>
              <a:cxnLst/>
              <a:rect l="l" t="t" r="r" b="b"/>
              <a:pathLst>
                <a:path w="102" h="40" extrusionOk="0">
                  <a:moveTo>
                    <a:pt x="94" y="21"/>
                  </a:moveTo>
                  <a:lnTo>
                    <a:pt x="102" y="25"/>
                  </a:lnTo>
                  <a:lnTo>
                    <a:pt x="83" y="29"/>
                  </a:lnTo>
                  <a:lnTo>
                    <a:pt x="51" y="39"/>
                  </a:lnTo>
                  <a:lnTo>
                    <a:pt x="31" y="40"/>
                  </a:lnTo>
                  <a:lnTo>
                    <a:pt x="11" y="38"/>
                  </a:lnTo>
                  <a:lnTo>
                    <a:pt x="7" y="33"/>
                  </a:lnTo>
                  <a:lnTo>
                    <a:pt x="13" y="28"/>
                  </a:lnTo>
                  <a:lnTo>
                    <a:pt x="25" y="24"/>
                  </a:lnTo>
                  <a:lnTo>
                    <a:pt x="6" y="24"/>
                  </a:lnTo>
                  <a:lnTo>
                    <a:pt x="0" y="20"/>
                  </a:lnTo>
                  <a:lnTo>
                    <a:pt x="1" y="14"/>
                  </a:lnTo>
                  <a:lnTo>
                    <a:pt x="16" y="9"/>
                  </a:lnTo>
                  <a:lnTo>
                    <a:pt x="28" y="4"/>
                  </a:lnTo>
                  <a:lnTo>
                    <a:pt x="39" y="4"/>
                  </a:lnTo>
                  <a:lnTo>
                    <a:pt x="39" y="1"/>
                  </a:lnTo>
                  <a:lnTo>
                    <a:pt x="63" y="0"/>
                  </a:lnTo>
                  <a:lnTo>
                    <a:pt x="68" y="7"/>
                  </a:lnTo>
                  <a:lnTo>
                    <a:pt x="82" y="10"/>
                  </a:lnTo>
                  <a:lnTo>
                    <a:pt x="96" y="12"/>
                  </a:lnTo>
                  <a:lnTo>
                    <a:pt x="94" y="2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8"/>
            <p:cNvSpPr/>
            <p:nvPr/>
          </p:nvSpPr>
          <p:spPr>
            <a:xfrm>
              <a:off x="6169599" y="2063836"/>
              <a:ext cx="590422" cy="144429"/>
            </a:xfrm>
            <a:custGeom>
              <a:avLst/>
              <a:gdLst/>
              <a:ahLst/>
              <a:cxnLst/>
              <a:rect l="l" t="t" r="r" b="b"/>
              <a:pathLst>
                <a:path w="372" h="91" extrusionOk="0">
                  <a:moveTo>
                    <a:pt x="311" y="1"/>
                  </a:moveTo>
                  <a:lnTo>
                    <a:pt x="337" y="2"/>
                  </a:lnTo>
                  <a:lnTo>
                    <a:pt x="356" y="3"/>
                  </a:lnTo>
                  <a:lnTo>
                    <a:pt x="372" y="6"/>
                  </a:lnTo>
                  <a:lnTo>
                    <a:pt x="369" y="9"/>
                  </a:lnTo>
                  <a:lnTo>
                    <a:pt x="340" y="15"/>
                  </a:lnTo>
                  <a:lnTo>
                    <a:pt x="313" y="17"/>
                  </a:lnTo>
                  <a:lnTo>
                    <a:pt x="301" y="19"/>
                  </a:lnTo>
                  <a:lnTo>
                    <a:pt x="323" y="19"/>
                  </a:lnTo>
                  <a:lnTo>
                    <a:pt x="292" y="26"/>
                  </a:lnTo>
                  <a:lnTo>
                    <a:pt x="272" y="30"/>
                  </a:lnTo>
                  <a:lnTo>
                    <a:pt x="244" y="40"/>
                  </a:lnTo>
                  <a:lnTo>
                    <a:pt x="221" y="43"/>
                  </a:lnTo>
                  <a:lnTo>
                    <a:pt x="211" y="46"/>
                  </a:lnTo>
                  <a:lnTo>
                    <a:pt x="178" y="47"/>
                  </a:lnTo>
                  <a:lnTo>
                    <a:pt x="191" y="49"/>
                  </a:lnTo>
                  <a:lnTo>
                    <a:pt x="181" y="51"/>
                  </a:lnTo>
                  <a:lnTo>
                    <a:pt x="183" y="57"/>
                  </a:lnTo>
                  <a:lnTo>
                    <a:pt x="168" y="63"/>
                  </a:lnTo>
                  <a:lnTo>
                    <a:pt x="148" y="66"/>
                  </a:lnTo>
                  <a:lnTo>
                    <a:pt x="138" y="72"/>
                  </a:lnTo>
                  <a:lnTo>
                    <a:pt x="118" y="76"/>
                  </a:lnTo>
                  <a:lnTo>
                    <a:pt x="116" y="80"/>
                  </a:lnTo>
                  <a:lnTo>
                    <a:pt x="135" y="79"/>
                  </a:lnTo>
                  <a:lnTo>
                    <a:pt x="132" y="83"/>
                  </a:lnTo>
                  <a:lnTo>
                    <a:pt x="95" y="91"/>
                  </a:lnTo>
                  <a:lnTo>
                    <a:pt x="70" y="87"/>
                  </a:lnTo>
                  <a:lnTo>
                    <a:pt x="35" y="89"/>
                  </a:lnTo>
                  <a:lnTo>
                    <a:pt x="20" y="87"/>
                  </a:lnTo>
                  <a:lnTo>
                    <a:pt x="0" y="86"/>
                  </a:lnTo>
                  <a:lnTo>
                    <a:pt x="7" y="80"/>
                  </a:lnTo>
                  <a:lnTo>
                    <a:pt x="30" y="77"/>
                  </a:lnTo>
                  <a:lnTo>
                    <a:pt x="36" y="66"/>
                  </a:lnTo>
                  <a:lnTo>
                    <a:pt x="44" y="66"/>
                  </a:lnTo>
                  <a:lnTo>
                    <a:pt x="66" y="72"/>
                  </a:lnTo>
                  <a:lnTo>
                    <a:pt x="61" y="63"/>
                  </a:lnTo>
                  <a:lnTo>
                    <a:pt x="47" y="60"/>
                  </a:lnTo>
                  <a:lnTo>
                    <a:pt x="61" y="55"/>
                  </a:lnTo>
                  <a:lnTo>
                    <a:pt x="84" y="52"/>
                  </a:lnTo>
                  <a:lnTo>
                    <a:pt x="92" y="46"/>
                  </a:lnTo>
                  <a:lnTo>
                    <a:pt x="83" y="41"/>
                  </a:lnTo>
                  <a:lnTo>
                    <a:pt x="87" y="35"/>
                  </a:lnTo>
                  <a:lnTo>
                    <a:pt x="114" y="35"/>
                  </a:lnTo>
                  <a:lnTo>
                    <a:pt x="121" y="37"/>
                  </a:lnTo>
                  <a:lnTo>
                    <a:pt x="142" y="32"/>
                  </a:lnTo>
                  <a:lnTo>
                    <a:pt x="121" y="31"/>
                  </a:lnTo>
                  <a:lnTo>
                    <a:pt x="84" y="32"/>
                  </a:lnTo>
                  <a:lnTo>
                    <a:pt x="70" y="27"/>
                  </a:lnTo>
                  <a:lnTo>
                    <a:pt x="68" y="22"/>
                  </a:lnTo>
                  <a:lnTo>
                    <a:pt x="61" y="19"/>
                  </a:lnTo>
                  <a:lnTo>
                    <a:pt x="64" y="15"/>
                  </a:lnTo>
                  <a:lnTo>
                    <a:pt x="81" y="12"/>
                  </a:lnTo>
                  <a:lnTo>
                    <a:pt x="94" y="12"/>
                  </a:lnTo>
                  <a:lnTo>
                    <a:pt x="116" y="10"/>
                  </a:lnTo>
                  <a:lnTo>
                    <a:pt x="136" y="6"/>
                  </a:lnTo>
                  <a:lnTo>
                    <a:pt x="147" y="6"/>
                  </a:lnTo>
                  <a:lnTo>
                    <a:pt x="155" y="10"/>
                  </a:lnTo>
                  <a:lnTo>
                    <a:pt x="169" y="4"/>
                  </a:lnTo>
                  <a:lnTo>
                    <a:pt x="185" y="2"/>
                  </a:lnTo>
                  <a:lnTo>
                    <a:pt x="204" y="1"/>
                  </a:lnTo>
                  <a:lnTo>
                    <a:pt x="235" y="0"/>
                  </a:lnTo>
                  <a:lnTo>
                    <a:pt x="239" y="1"/>
                  </a:lnTo>
                  <a:lnTo>
                    <a:pt x="269" y="0"/>
                  </a:lnTo>
                  <a:lnTo>
                    <a:pt x="290" y="0"/>
                  </a:lnTo>
                  <a:lnTo>
                    <a:pt x="31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8"/>
            <p:cNvSpPr/>
            <p:nvPr/>
          </p:nvSpPr>
          <p:spPr>
            <a:xfrm>
              <a:off x="7882138" y="2970093"/>
              <a:ext cx="103165" cy="61898"/>
            </a:xfrm>
            <a:custGeom>
              <a:avLst/>
              <a:gdLst/>
              <a:ahLst/>
              <a:cxnLst/>
              <a:rect l="l" t="t" r="r" b="b"/>
              <a:pathLst>
                <a:path w="65" h="39" extrusionOk="0">
                  <a:moveTo>
                    <a:pt x="53" y="6"/>
                  </a:moveTo>
                  <a:lnTo>
                    <a:pt x="53" y="9"/>
                  </a:lnTo>
                  <a:lnTo>
                    <a:pt x="51" y="14"/>
                  </a:lnTo>
                  <a:lnTo>
                    <a:pt x="58" y="18"/>
                  </a:lnTo>
                  <a:lnTo>
                    <a:pt x="65" y="18"/>
                  </a:lnTo>
                  <a:lnTo>
                    <a:pt x="65" y="26"/>
                  </a:lnTo>
                  <a:lnTo>
                    <a:pt x="59" y="29"/>
                  </a:lnTo>
                  <a:lnTo>
                    <a:pt x="47" y="26"/>
                  </a:lnTo>
                  <a:lnTo>
                    <a:pt x="44" y="34"/>
                  </a:lnTo>
                  <a:lnTo>
                    <a:pt x="37" y="35"/>
                  </a:lnTo>
                  <a:lnTo>
                    <a:pt x="34" y="32"/>
                  </a:lnTo>
                  <a:lnTo>
                    <a:pt x="26" y="38"/>
                  </a:lnTo>
                  <a:lnTo>
                    <a:pt x="19" y="39"/>
                  </a:lnTo>
                  <a:lnTo>
                    <a:pt x="13" y="35"/>
                  </a:lnTo>
                  <a:lnTo>
                    <a:pt x="7" y="27"/>
                  </a:lnTo>
                  <a:lnTo>
                    <a:pt x="0" y="30"/>
                  </a:lnTo>
                  <a:lnTo>
                    <a:pt x="0" y="21"/>
                  </a:lnTo>
                  <a:lnTo>
                    <a:pt x="11" y="11"/>
                  </a:lnTo>
                  <a:lnTo>
                    <a:pt x="10" y="6"/>
                  </a:lnTo>
                  <a:lnTo>
                    <a:pt x="17" y="8"/>
                  </a:lnTo>
                  <a:lnTo>
                    <a:pt x="21" y="5"/>
                  </a:lnTo>
                  <a:lnTo>
                    <a:pt x="34" y="5"/>
                  </a:lnTo>
                  <a:lnTo>
                    <a:pt x="37" y="0"/>
                  </a:lnTo>
                  <a:lnTo>
                    <a:pt x="53" y="6"/>
                  </a:lnTo>
                  <a:lnTo>
                    <a:pt x="53"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p8"/>
            <p:cNvSpPr/>
            <p:nvPr/>
          </p:nvSpPr>
          <p:spPr>
            <a:xfrm>
              <a:off x="10586649" y="3804928"/>
              <a:ext cx="60312" cy="57137"/>
            </a:xfrm>
            <a:custGeom>
              <a:avLst/>
              <a:gdLst/>
              <a:ahLst/>
              <a:cxnLst/>
              <a:rect l="l" t="t" r="r" b="b"/>
              <a:pathLst>
                <a:path w="38" h="36" extrusionOk="0">
                  <a:moveTo>
                    <a:pt x="30" y="27"/>
                  </a:moveTo>
                  <a:lnTo>
                    <a:pt x="18" y="36"/>
                  </a:lnTo>
                  <a:lnTo>
                    <a:pt x="3" y="30"/>
                  </a:lnTo>
                  <a:lnTo>
                    <a:pt x="0" y="14"/>
                  </a:lnTo>
                  <a:lnTo>
                    <a:pt x="7" y="5"/>
                  </a:lnTo>
                  <a:lnTo>
                    <a:pt x="24" y="0"/>
                  </a:lnTo>
                  <a:lnTo>
                    <a:pt x="33" y="0"/>
                  </a:lnTo>
                  <a:lnTo>
                    <a:pt x="38" y="8"/>
                  </a:lnTo>
                  <a:lnTo>
                    <a:pt x="32" y="16"/>
                  </a:lnTo>
                  <a:lnTo>
                    <a:pt x="30" y="2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p8"/>
            <p:cNvSpPr/>
            <p:nvPr/>
          </p:nvSpPr>
          <p:spPr>
            <a:xfrm>
              <a:off x="7510744" y="4093788"/>
              <a:ext cx="161890" cy="187283"/>
            </a:xfrm>
            <a:custGeom>
              <a:avLst/>
              <a:gdLst/>
              <a:ahLst/>
              <a:cxnLst/>
              <a:rect l="l" t="t" r="r" b="b"/>
              <a:pathLst>
                <a:path w="102" h="118" extrusionOk="0">
                  <a:moveTo>
                    <a:pt x="54" y="3"/>
                  </a:moveTo>
                  <a:lnTo>
                    <a:pt x="62" y="6"/>
                  </a:lnTo>
                  <a:lnTo>
                    <a:pt x="65" y="13"/>
                  </a:lnTo>
                  <a:lnTo>
                    <a:pt x="72" y="17"/>
                  </a:lnTo>
                  <a:lnTo>
                    <a:pt x="78" y="12"/>
                  </a:lnTo>
                  <a:lnTo>
                    <a:pt x="86" y="12"/>
                  </a:lnTo>
                  <a:lnTo>
                    <a:pt x="97" y="17"/>
                  </a:lnTo>
                  <a:lnTo>
                    <a:pt x="102" y="43"/>
                  </a:lnTo>
                  <a:lnTo>
                    <a:pt x="94" y="60"/>
                  </a:lnTo>
                  <a:lnTo>
                    <a:pt x="90" y="81"/>
                  </a:lnTo>
                  <a:lnTo>
                    <a:pt x="97" y="98"/>
                  </a:lnTo>
                  <a:lnTo>
                    <a:pt x="97" y="105"/>
                  </a:lnTo>
                  <a:lnTo>
                    <a:pt x="88" y="105"/>
                  </a:lnTo>
                  <a:lnTo>
                    <a:pt x="77" y="101"/>
                  </a:lnTo>
                  <a:lnTo>
                    <a:pt x="66" y="101"/>
                  </a:lnTo>
                  <a:lnTo>
                    <a:pt x="46" y="105"/>
                  </a:lnTo>
                  <a:lnTo>
                    <a:pt x="35" y="110"/>
                  </a:lnTo>
                  <a:lnTo>
                    <a:pt x="18" y="118"/>
                  </a:lnTo>
                  <a:lnTo>
                    <a:pt x="15" y="117"/>
                  </a:lnTo>
                  <a:lnTo>
                    <a:pt x="16" y="101"/>
                  </a:lnTo>
                  <a:lnTo>
                    <a:pt x="18" y="99"/>
                  </a:lnTo>
                  <a:lnTo>
                    <a:pt x="17" y="92"/>
                  </a:lnTo>
                  <a:lnTo>
                    <a:pt x="10" y="83"/>
                  </a:lnTo>
                  <a:lnTo>
                    <a:pt x="5" y="82"/>
                  </a:lnTo>
                  <a:lnTo>
                    <a:pt x="0" y="77"/>
                  </a:lnTo>
                  <a:lnTo>
                    <a:pt x="4" y="69"/>
                  </a:lnTo>
                  <a:lnTo>
                    <a:pt x="3" y="59"/>
                  </a:lnTo>
                  <a:lnTo>
                    <a:pt x="3" y="54"/>
                  </a:lnTo>
                  <a:lnTo>
                    <a:pt x="6" y="54"/>
                  </a:lnTo>
                  <a:lnTo>
                    <a:pt x="7" y="46"/>
                  </a:lnTo>
                  <a:lnTo>
                    <a:pt x="6" y="42"/>
                  </a:lnTo>
                  <a:lnTo>
                    <a:pt x="7" y="39"/>
                  </a:lnTo>
                  <a:lnTo>
                    <a:pt x="13" y="37"/>
                  </a:lnTo>
                  <a:lnTo>
                    <a:pt x="9" y="21"/>
                  </a:lnTo>
                  <a:lnTo>
                    <a:pt x="6" y="14"/>
                  </a:lnTo>
                  <a:lnTo>
                    <a:pt x="7" y="7"/>
                  </a:lnTo>
                  <a:lnTo>
                    <a:pt x="10" y="6"/>
                  </a:lnTo>
                  <a:lnTo>
                    <a:pt x="12" y="4"/>
                  </a:lnTo>
                  <a:lnTo>
                    <a:pt x="17" y="7"/>
                  </a:lnTo>
                  <a:lnTo>
                    <a:pt x="30" y="7"/>
                  </a:lnTo>
                  <a:lnTo>
                    <a:pt x="33" y="2"/>
                  </a:lnTo>
                  <a:lnTo>
                    <a:pt x="36" y="2"/>
                  </a:lnTo>
                  <a:lnTo>
                    <a:pt x="40" y="0"/>
                  </a:lnTo>
                  <a:lnTo>
                    <a:pt x="43" y="8"/>
                  </a:lnTo>
                  <a:lnTo>
                    <a:pt x="47" y="6"/>
                  </a:lnTo>
                  <a:lnTo>
                    <a:pt x="54"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p8"/>
            <p:cNvSpPr/>
            <p:nvPr/>
          </p:nvSpPr>
          <p:spPr>
            <a:xfrm>
              <a:off x="7966258" y="4022367"/>
              <a:ext cx="199981" cy="336473"/>
            </a:xfrm>
            <a:custGeom>
              <a:avLst/>
              <a:gdLst/>
              <a:ahLst/>
              <a:cxnLst/>
              <a:rect l="l" t="t" r="r" b="b"/>
              <a:pathLst>
                <a:path w="126" h="212" extrusionOk="0">
                  <a:moveTo>
                    <a:pt x="113" y="104"/>
                  </a:moveTo>
                  <a:lnTo>
                    <a:pt x="105" y="123"/>
                  </a:lnTo>
                  <a:lnTo>
                    <a:pt x="101" y="126"/>
                  </a:lnTo>
                  <a:lnTo>
                    <a:pt x="100" y="141"/>
                  </a:lnTo>
                  <a:lnTo>
                    <a:pt x="101" y="149"/>
                  </a:lnTo>
                  <a:lnTo>
                    <a:pt x="100" y="155"/>
                  </a:lnTo>
                  <a:lnTo>
                    <a:pt x="108" y="165"/>
                  </a:lnTo>
                  <a:lnTo>
                    <a:pt x="109" y="171"/>
                  </a:lnTo>
                  <a:lnTo>
                    <a:pt x="115" y="182"/>
                  </a:lnTo>
                  <a:lnTo>
                    <a:pt x="124" y="188"/>
                  </a:lnTo>
                  <a:lnTo>
                    <a:pt x="124" y="197"/>
                  </a:lnTo>
                  <a:lnTo>
                    <a:pt x="126" y="202"/>
                  </a:lnTo>
                  <a:lnTo>
                    <a:pt x="125" y="212"/>
                  </a:lnTo>
                  <a:lnTo>
                    <a:pt x="112" y="208"/>
                  </a:lnTo>
                  <a:lnTo>
                    <a:pt x="98" y="203"/>
                  </a:lnTo>
                  <a:lnTo>
                    <a:pt x="77" y="202"/>
                  </a:lnTo>
                  <a:lnTo>
                    <a:pt x="75" y="201"/>
                  </a:lnTo>
                  <a:lnTo>
                    <a:pt x="65" y="203"/>
                  </a:lnTo>
                  <a:lnTo>
                    <a:pt x="55" y="201"/>
                  </a:lnTo>
                  <a:lnTo>
                    <a:pt x="47" y="202"/>
                  </a:lnTo>
                  <a:lnTo>
                    <a:pt x="19" y="202"/>
                  </a:lnTo>
                  <a:lnTo>
                    <a:pt x="22" y="186"/>
                  </a:lnTo>
                  <a:lnTo>
                    <a:pt x="15" y="174"/>
                  </a:lnTo>
                  <a:lnTo>
                    <a:pt x="7" y="171"/>
                  </a:lnTo>
                  <a:lnTo>
                    <a:pt x="4" y="163"/>
                  </a:lnTo>
                  <a:lnTo>
                    <a:pt x="0" y="160"/>
                  </a:lnTo>
                  <a:lnTo>
                    <a:pt x="0" y="154"/>
                  </a:lnTo>
                  <a:lnTo>
                    <a:pt x="4" y="140"/>
                  </a:lnTo>
                  <a:lnTo>
                    <a:pt x="12" y="123"/>
                  </a:lnTo>
                  <a:lnTo>
                    <a:pt x="17" y="123"/>
                  </a:lnTo>
                  <a:lnTo>
                    <a:pt x="27" y="111"/>
                  </a:lnTo>
                  <a:lnTo>
                    <a:pt x="33" y="111"/>
                  </a:lnTo>
                  <a:lnTo>
                    <a:pt x="43" y="119"/>
                  </a:lnTo>
                  <a:lnTo>
                    <a:pt x="54" y="112"/>
                  </a:lnTo>
                  <a:lnTo>
                    <a:pt x="55" y="104"/>
                  </a:lnTo>
                  <a:lnTo>
                    <a:pt x="59" y="97"/>
                  </a:lnTo>
                  <a:lnTo>
                    <a:pt x="62" y="87"/>
                  </a:lnTo>
                  <a:lnTo>
                    <a:pt x="71" y="80"/>
                  </a:lnTo>
                  <a:lnTo>
                    <a:pt x="74" y="66"/>
                  </a:lnTo>
                  <a:lnTo>
                    <a:pt x="78" y="62"/>
                  </a:lnTo>
                  <a:lnTo>
                    <a:pt x="80" y="51"/>
                  </a:lnTo>
                  <a:lnTo>
                    <a:pt x="84" y="40"/>
                  </a:lnTo>
                  <a:lnTo>
                    <a:pt x="98" y="25"/>
                  </a:lnTo>
                  <a:lnTo>
                    <a:pt x="99" y="19"/>
                  </a:lnTo>
                  <a:lnTo>
                    <a:pt x="101" y="15"/>
                  </a:lnTo>
                  <a:lnTo>
                    <a:pt x="94" y="8"/>
                  </a:lnTo>
                  <a:lnTo>
                    <a:pt x="95" y="1"/>
                  </a:lnTo>
                  <a:lnTo>
                    <a:pt x="99" y="0"/>
                  </a:lnTo>
                  <a:lnTo>
                    <a:pt x="106" y="13"/>
                  </a:lnTo>
                  <a:lnTo>
                    <a:pt x="107" y="25"/>
                  </a:lnTo>
                  <a:lnTo>
                    <a:pt x="107" y="38"/>
                  </a:lnTo>
                  <a:lnTo>
                    <a:pt x="116" y="55"/>
                  </a:lnTo>
                  <a:lnTo>
                    <a:pt x="107" y="55"/>
                  </a:lnTo>
                  <a:lnTo>
                    <a:pt x="102" y="56"/>
                  </a:lnTo>
                  <a:lnTo>
                    <a:pt x="94" y="54"/>
                  </a:lnTo>
                  <a:lnTo>
                    <a:pt x="90" y="63"/>
                  </a:lnTo>
                  <a:lnTo>
                    <a:pt x="101" y="74"/>
                  </a:lnTo>
                  <a:lnTo>
                    <a:pt x="108" y="78"/>
                  </a:lnTo>
                  <a:lnTo>
                    <a:pt x="110" y="86"/>
                  </a:lnTo>
                  <a:lnTo>
                    <a:pt x="115" y="99"/>
                  </a:lnTo>
                  <a:lnTo>
                    <a:pt x="113" y="104"/>
                  </a:lnTo>
                  <a:lnTo>
                    <a:pt x="113" y="10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p8"/>
            <p:cNvSpPr/>
            <p:nvPr/>
          </p:nvSpPr>
          <p:spPr>
            <a:xfrm>
              <a:off x="8063074" y="4252502"/>
              <a:ext cx="506302" cy="558673"/>
            </a:xfrm>
            <a:custGeom>
              <a:avLst/>
              <a:gdLst/>
              <a:ahLst/>
              <a:cxnLst/>
              <a:rect l="l" t="t" r="r" b="b"/>
              <a:pathLst>
                <a:path w="319" h="352" extrusionOk="0">
                  <a:moveTo>
                    <a:pt x="255" y="1"/>
                  </a:moveTo>
                  <a:lnTo>
                    <a:pt x="265" y="16"/>
                  </a:lnTo>
                  <a:lnTo>
                    <a:pt x="274" y="18"/>
                  </a:lnTo>
                  <a:lnTo>
                    <a:pt x="278" y="15"/>
                  </a:lnTo>
                  <a:lnTo>
                    <a:pt x="285" y="16"/>
                  </a:lnTo>
                  <a:lnTo>
                    <a:pt x="294" y="12"/>
                  </a:lnTo>
                  <a:lnTo>
                    <a:pt x="299" y="21"/>
                  </a:lnTo>
                  <a:lnTo>
                    <a:pt x="314" y="33"/>
                  </a:lnTo>
                  <a:lnTo>
                    <a:pt x="313" y="55"/>
                  </a:lnTo>
                  <a:lnTo>
                    <a:pt x="319" y="58"/>
                  </a:lnTo>
                  <a:lnTo>
                    <a:pt x="314" y="65"/>
                  </a:lnTo>
                  <a:lnTo>
                    <a:pt x="308" y="70"/>
                  </a:lnTo>
                  <a:lnTo>
                    <a:pt x="302" y="80"/>
                  </a:lnTo>
                  <a:lnTo>
                    <a:pt x="298" y="89"/>
                  </a:lnTo>
                  <a:lnTo>
                    <a:pt x="297" y="103"/>
                  </a:lnTo>
                  <a:lnTo>
                    <a:pt x="293" y="111"/>
                  </a:lnTo>
                  <a:lnTo>
                    <a:pt x="293" y="126"/>
                  </a:lnTo>
                  <a:lnTo>
                    <a:pt x="288" y="131"/>
                  </a:lnTo>
                  <a:lnTo>
                    <a:pt x="288" y="142"/>
                  </a:lnTo>
                  <a:lnTo>
                    <a:pt x="285" y="143"/>
                  </a:lnTo>
                  <a:lnTo>
                    <a:pt x="283" y="154"/>
                  </a:lnTo>
                  <a:lnTo>
                    <a:pt x="288" y="163"/>
                  </a:lnTo>
                  <a:lnTo>
                    <a:pt x="288" y="166"/>
                  </a:lnTo>
                  <a:lnTo>
                    <a:pt x="284" y="196"/>
                  </a:lnTo>
                  <a:lnTo>
                    <a:pt x="288" y="207"/>
                  </a:lnTo>
                  <a:lnTo>
                    <a:pt x="285" y="215"/>
                  </a:lnTo>
                  <a:lnTo>
                    <a:pt x="291" y="229"/>
                  </a:lnTo>
                  <a:lnTo>
                    <a:pt x="301" y="239"/>
                  </a:lnTo>
                  <a:lnTo>
                    <a:pt x="303" y="249"/>
                  </a:lnTo>
                  <a:lnTo>
                    <a:pt x="308" y="255"/>
                  </a:lnTo>
                  <a:lnTo>
                    <a:pt x="307" y="258"/>
                  </a:lnTo>
                  <a:lnTo>
                    <a:pt x="305" y="257"/>
                  </a:lnTo>
                  <a:lnTo>
                    <a:pt x="282" y="260"/>
                  </a:lnTo>
                  <a:lnTo>
                    <a:pt x="277" y="262"/>
                  </a:lnTo>
                  <a:lnTo>
                    <a:pt x="272" y="275"/>
                  </a:lnTo>
                  <a:lnTo>
                    <a:pt x="276" y="283"/>
                  </a:lnTo>
                  <a:lnTo>
                    <a:pt x="272" y="305"/>
                  </a:lnTo>
                  <a:lnTo>
                    <a:pt x="270" y="324"/>
                  </a:lnTo>
                  <a:lnTo>
                    <a:pt x="274" y="328"/>
                  </a:lnTo>
                  <a:lnTo>
                    <a:pt x="285" y="335"/>
                  </a:lnTo>
                  <a:lnTo>
                    <a:pt x="291" y="332"/>
                  </a:lnTo>
                  <a:lnTo>
                    <a:pt x="291" y="352"/>
                  </a:lnTo>
                  <a:lnTo>
                    <a:pt x="278" y="352"/>
                  </a:lnTo>
                  <a:lnTo>
                    <a:pt x="272" y="342"/>
                  </a:lnTo>
                  <a:lnTo>
                    <a:pt x="266" y="333"/>
                  </a:lnTo>
                  <a:lnTo>
                    <a:pt x="253" y="331"/>
                  </a:lnTo>
                  <a:lnTo>
                    <a:pt x="250" y="321"/>
                  </a:lnTo>
                  <a:lnTo>
                    <a:pt x="239" y="327"/>
                  </a:lnTo>
                  <a:lnTo>
                    <a:pt x="226" y="324"/>
                  </a:lnTo>
                  <a:lnTo>
                    <a:pt x="220" y="315"/>
                  </a:lnTo>
                  <a:lnTo>
                    <a:pt x="210" y="314"/>
                  </a:lnTo>
                  <a:lnTo>
                    <a:pt x="202" y="314"/>
                  </a:lnTo>
                  <a:lnTo>
                    <a:pt x="201" y="308"/>
                  </a:lnTo>
                  <a:lnTo>
                    <a:pt x="196" y="308"/>
                  </a:lnTo>
                  <a:lnTo>
                    <a:pt x="188" y="306"/>
                  </a:lnTo>
                  <a:lnTo>
                    <a:pt x="177" y="309"/>
                  </a:lnTo>
                  <a:lnTo>
                    <a:pt x="171" y="309"/>
                  </a:lnTo>
                  <a:lnTo>
                    <a:pt x="166" y="311"/>
                  </a:lnTo>
                  <a:lnTo>
                    <a:pt x="168" y="289"/>
                  </a:lnTo>
                  <a:lnTo>
                    <a:pt x="162" y="281"/>
                  </a:lnTo>
                  <a:lnTo>
                    <a:pt x="161" y="269"/>
                  </a:lnTo>
                  <a:lnTo>
                    <a:pt x="164" y="258"/>
                  </a:lnTo>
                  <a:lnTo>
                    <a:pt x="160" y="251"/>
                  </a:lnTo>
                  <a:lnTo>
                    <a:pt x="160" y="238"/>
                  </a:lnTo>
                  <a:lnTo>
                    <a:pt x="140" y="239"/>
                  </a:lnTo>
                  <a:lnTo>
                    <a:pt x="142" y="232"/>
                  </a:lnTo>
                  <a:lnTo>
                    <a:pt x="133" y="232"/>
                  </a:lnTo>
                  <a:lnTo>
                    <a:pt x="132" y="235"/>
                  </a:lnTo>
                  <a:lnTo>
                    <a:pt x="122" y="236"/>
                  </a:lnTo>
                  <a:lnTo>
                    <a:pt x="117" y="247"/>
                  </a:lnTo>
                  <a:lnTo>
                    <a:pt x="114" y="252"/>
                  </a:lnTo>
                  <a:lnTo>
                    <a:pt x="105" y="249"/>
                  </a:lnTo>
                  <a:lnTo>
                    <a:pt x="100" y="252"/>
                  </a:lnTo>
                  <a:lnTo>
                    <a:pt x="88" y="253"/>
                  </a:lnTo>
                  <a:lnTo>
                    <a:pt x="83" y="243"/>
                  </a:lnTo>
                  <a:lnTo>
                    <a:pt x="79" y="238"/>
                  </a:lnTo>
                  <a:lnTo>
                    <a:pt x="74" y="226"/>
                  </a:lnTo>
                  <a:lnTo>
                    <a:pt x="70" y="212"/>
                  </a:lnTo>
                  <a:lnTo>
                    <a:pt x="20" y="212"/>
                  </a:lnTo>
                  <a:lnTo>
                    <a:pt x="14" y="214"/>
                  </a:lnTo>
                  <a:lnTo>
                    <a:pt x="10" y="213"/>
                  </a:lnTo>
                  <a:lnTo>
                    <a:pt x="3" y="216"/>
                  </a:lnTo>
                  <a:lnTo>
                    <a:pt x="0" y="210"/>
                  </a:lnTo>
                  <a:lnTo>
                    <a:pt x="5" y="208"/>
                  </a:lnTo>
                  <a:lnTo>
                    <a:pt x="6" y="200"/>
                  </a:lnTo>
                  <a:lnTo>
                    <a:pt x="8" y="195"/>
                  </a:lnTo>
                  <a:lnTo>
                    <a:pt x="14" y="191"/>
                  </a:lnTo>
                  <a:lnTo>
                    <a:pt x="19" y="193"/>
                  </a:lnTo>
                  <a:lnTo>
                    <a:pt x="25" y="186"/>
                  </a:lnTo>
                  <a:lnTo>
                    <a:pt x="34" y="186"/>
                  </a:lnTo>
                  <a:lnTo>
                    <a:pt x="34" y="191"/>
                  </a:lnTo>
                  <a:lnTo>
                    <a:pt x="41" y="195"/>
                  </a:lnTo>
                  <a:lnTo>
                    <a:pt x="51" y="183"/>
                  </a:lnTo>
                  <a:lnTo>
                    <a:pt x="60" y="173"/>
                  </a:lnTo>
                  <a:lnTo>
                    <a:pt x="65" y="167"/>
                  </a:lnTo>
                  <a:lnTo>
                    <a:pt x="65" y="152"/>
                  </a:lnTo>
                  <a:lnTo>
                    <a:pt x="72" y="133"/>
                  </a:lnTo>
                  <a:lnTo>
                    <a:pt x="80" y="123"/>
                  </a:lnTo>
                  <a:lnTo>
                    <a:pt x="91" y="114"/>
                  </a:lnTo>
                  <a:lnTo>
                    <a:pt x="93" y="108"/>
                  </a:lnTo>
                  <a:lnTo>
                    <a:pt x="93" y="101"/>
                  </a:lnTo>
                  <a:lnTo>
                    <a:pt x="96" y="95"/>
                  </a:lnTo>
                  <a:lnTo>
                    <a:pt x="94" y="83"/>
                  </a:lnTo>
                  <a:lnTo>
                    <a:pt x="97" y="66"/>
                  </a:lnTo>
                  <a:lnTo>
                    <a:pt x="100" y="55"/>
                  </a:lnTo>
                  <a:lnTo>
                    <a:pt x="105" y="45"/>
                  </a:lnTo>
                  <a:lnTo>
                    <a:pt x="106" y="33"/>
                  </a:lnTo>
                  <a:lnTo>
                    <a:pt x="108" y="20"/>
                  </a:lnTo>
                  <a:lnTo>
                    <a:pt x="114" y="10"/>
                  </a:lnTo>
                  <a:lnTo>
                    <a:pt x="123" y="4"/>
                  </a:lnTo>
                  <a:lnTo>
                    <a:pt x="137" y="11"/>
                  </a:lnTo>
                  <a:lnTo>
                    <a:pt x="148" y="18"/>
                  </a:lnTo>
                  <a:lnTo>
                    <a:pt x="160" y="20"/>
                  </a:lnTo>
                  <a:lnTo>
                    <a:pt x="172" y="23"/>
                  </a:lnTo>
                  <a:lnTo>
                    <a:pt x="177" y="12"/>
                  </a:lnTo>
                  <a:lnTo>
                    <a:pt x="180" y="10"/>
                  </a:lnTo>
                  <a:lnTo>
                    <a:pt x="187" y="12"/>
                  </a:lnTo>
                  <a:lnTo>
                    <a:pt x="205" y="3"/>
                  </a:lnTo>
                  <a:lnTo>
                    <a:pt x="212" y="7"/>
                  </a:lnTo>
                  <a:lnTo>
                    <a:pt x="217" y="6"/>
                  </a:lnTo>
                  <a:lnTo>
                    <a:pt x="220" y="1"/>
                  </a:lnTo>
                  <a:lnTo>
                    <a:pt x="226" y="0"/>
                  </a:lnTo>
                  <a:lnTo>
                    <a:pt x="239" y="2"/>
                  </a:lnTo>
                  <a:lnTo>
                    <a:pt x="250" y="3"/>
                  </a:lnTo>
                  <a:lnTo>
                    <a:pt x="255" y="1"/>
                  </a:lnTo>
                  <a:lnTo>
                    <a:pt x="255"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p8"/>
            <p:cNvSpPr/>
            <p:nvPr/>
          </p:nvSpPr>
          <p:spPr>
            <a:xfrm>
              <a:off x="8036093" y="4298528"/>
              <a:ext cx="195219" cy="265052"/>
            </a:xfrm>
            <a:custGeom>
              <a:avLst/>
              <a:gdLst/>
              <a:ahLst/>
              <a:cxnLst/>
              <a:rect l="l" t="t" r="r" b="b"/>
              <a:pathLst>
                <a:path w="123" h="167" extrusionOk="0">
                  <a:moveTo>
                    <a:pt x="123" y="4"/>
                  </a:moveTo>
                  <a:lnTo>
                    <a:pt x="122" y="16"/>
                  </a:lnTo>
                  <a:lnTo>
                    <a:pt x="117" y="26"/>
                  </a:lnTo>
                  <a:lnTo>
                    <a:pt x="114" y="37"/>
                  </a:lnTo>
                  <a:lnTo>
                    <a:pt x="111" y="54"/>
                  </a:lnTo>
                  <a:lnTo>
                    <a:pt x="113" y="66"/>
                  </a:lnTo>
                  <a:lnTo>
                    <a:pt x="110" y="72"/>
                  </a:lnTo>
                  <a:lnTo>
                    <a:pt x="110" y="79"/>
                  </a:lnTo>
                  <a:lnTo>
                    <a:pt x="108" y="85"/>
                  </a:lnTo>
                  <a:lnTo>
                    <a:pt x="97" y="94"/>
                  </a:lnTo>
                  <a:lnTo>
                    <a:pt x="89" y="104"/>
                  </a:lnTo>
                  <a:lnTo>
                    <a:pt x="82" y="123"/>
                  </a:lnTo>
                  <a:lnTo>
                    <a:pt x="82" y="138"/>
                  </a:lnTo>
                  <a:lnTo>
                    <a:pt x="77" y="144"/>
                  </a:lnTo>
                  <a:lnTo>
                    <a:pt x="68" y="154"/>
                  </a:lnTo>
                  <a:lnTo>
                    <a:pt x="58" y="166"/>
                  </a:lnTo>
                  <a:lnTo>
                    <a:pt x="51" y="162"/>
                  </a:lnTo>
                  <a:lnTo>
                    <a:pt x="51" y="157"/>
                  </a:lnTo>
                  <a:lnTo>
                    <a:pt x="42" y="157"/>
                  </a:lnTo>
                  <a:lnTo>
                    <a:pt x="36" y="164"/>
                  </a:lnTo>
                  <a:lnTo>
                    <a:pt x="31" y="162"/>
                  </a:lnTo>
                  <a:lnTo>
                    <a:pt x="25" y="155"/>
                  </a:lnTo>
                  <a:lnTo>
                    <a:pt x="20" y="159"/>
                  </a:lnTo>
                  <a:lnTo>
                    <a:pt x="13" y="167"/>
                  </a:lnTo>
                  <a:lnTo>
                    <a:pt x="0" y="147"/>
                  </a:lnTo>
                  <a:lnTo>
                    <a:pt x="12" y="136"/>
                  </a:lnTo>
                  <a:lnTo>
                    <a:pt x="6" y="123"/>
                  </a:lnTo>
                  <a:lnTo>
                    <a:pt x="12" y="119"/>
                  </a:lnTo>
                  <a:lnTo>
                    <a:pt x="23" y="117"/>
                  </a:lnTo>
                  <a:lnTo>
                    <a:pt x="24" y="108"/>
                  </a:lnTo>
                  <a:lnTo>
                    <a:pt x="34" y="117"/>
                  </a:lnTo>
                  <a:lnTo>
                    <a:pt x="48" y="118"/>
                  </a:lnTo>
                  <a:lnTo>
                    <a:pt x="54" y="109"/>
                  </a:lnTo>
                  <a:lnTo>
                    <a:pt x="55" y="97"/>
                  </a:lnTo>
                  <a:lnTo>
                    <a:pt x="54" y="82"/>
                  </a:lnTo>
                  <a:lnTo>
                    <a:pt x="45" y="70"/>
                  </a:lnTo>
                  <a:lnTo>
                    <a:pt x="53" y="48"/>
                  </a:lnTo>
                  <a:lnTo>
                    <a:pt x="49" y="45"/>
                  </a:lnTo>
                  <a:lnTo>
                    <a:pt x="37" y="46"/>
                  </a:lnTo>
                  <a:lnTo>
                    <a:pt x="31" y="36"/>
                  </a:lnTo>
                  <a:lnTo>
                    <a:pt x="33" y="28"/>
                  </a:lnTo>
                  <a:lnTo>
                    <a:pt x="54" y="29"/>
                  </a:lnTo>
                  <a:lnTo>
                    <a:pt x="68" y="34"/>
                  </a:lnTo>
                  <a:lnTo>
                    <a:pt x="81" y="38"/>
                  </a:lnTo>
                  <a:lnTo>
                    <a:pt x="82" y="28"/>
                  </a:lnTo>
                  <a:lnTo>
                    <a:pt x="91" y="10"/>
                  </a:lnTo>
                  <a:lnTo>
                    <a:pt x="101" y="0"/>
                  </a:lnTo>
                  <a:lnTo>
                    <a:pt x="112" y="3"/>
                  </a:lnTo>
                  <a:lnTo>
                    <a:pt x="123" y="4"/>
                  </a:lnTo>
                  <a:lnTo>
                    <a:pt x="12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p8"/>
            <p:cNvSpPr/>
            <p:nvPr/>
          </p:nvSpPr>
          <p:spPr>
            <a:xfrm>
              <a:off x="5634727" y="4035063"/>
              <a:ext cx="323780" cy="506297"/>
            </a:xfrm>
            <a:custGeom>
              <a:avLst/>
              <a:gdLst/>
              <a:ahLst/>
              <a:cxnLst/>
              <a:rect l="l" t="t" r="r" b="b"/>
              <a:pathLst>
                <a:path w="204" h="319" extrusionOk="0">
                  <a:moveTo>
                    <a:pt x="136" y="13"/>
                  </a:moveTo>
                  <a:lnTo>
                    <a:pt x="125" y="16"/>
                  </a:lnTo>
                  <a:lnTo>
                    <a:pt x="120" y="26"/>
                  </a:lnTo>
                  <a:lnTo>
                    <a:pt x="113" y="31"/>
                  </a:lnTo>
                  <a:lnTo>
                    <a:pt x="108" y="38"/>
                  </a:lnTo>
                  <a:lnTo>
                    <a:pt x="105" y="52"/>
                  </a:lnTo>
                  <a:lnTo>
                    <a:pt x="100" y="63"/>
                  </a:lnTo>
                  <a:lnTo>
                    <a:pt x="109" y="64"/>
                  </a:lnTo>
                  <a:lnTo>
                    <a:pt x="110" y="73"/>
                  </a:lnTo>
                  <a:lnTo>
                    <a:pt x="114" y="78"/>
                  </a:lnTo>
                  <a:lnTo>
                    <a:pt x="115" y="85"/>
                  </a:lnTo>
                  <a:lnTo>
                    <a:pt x="113" y="92"/>
                  </a:lnTo>
                  <a:lnTo>
                    <a:pt x="113" y="96"/>
                  </a:lnTo>
                  <a:lnTo>
                    <a:pt x="117" y="98"/>
                  </a:lnTo>
                  <a:lnTo>
                    <a:pt x="121" y="104"/>
                  </a:lnTo>
                  <a:lnTo>
                    <a:pt x="142" y="102"/>
                  </a:lnTo>
                  <a:lnTo>
                    <a:pt x="153" y="104"/>
                  </a:lnTo>
                  <a:lnTo>
                    <a:pt x="164" y="121"/>
                  </a:lnTo>
                  <a:lnTo>
                    <a:pt x="170" y="119"/>
                  </a:lnTo>
                  <a:lnTo>
                    <a:pt x="182" y="120"/>
                  </a:lnTo>
                  <a:lnTo>
                    <a:pt x="192" y="118"/>
                  </a:lnTo>
                  <a:lnTo>
                    <a:pt x="198" y="121"/>
                  </a:lnTo>
                  <a:lnTo>
                    <a:pt x="194" y="131"/>
                  </a:lnTo>
                  <a:lnTo>
                    <a:pt x="190" y="138"/>
                  </a:lnTo>
                  <a:lnTo>
                    <a:pt x="189" y="152"/>
                  </a:lnTo>
                  <a:lnTo>
                    <a:pt x="192" y="164"/>
                  </a:lnTo>
                  <a:lnTo>
                    <a:pt x="196" y="169"/>
                  </a:lnTo>
                  <a:lnTo>
                    <a:pt x="197" y="174"/>
                  </a:lnTo>
                  <a:lnTo>
                    <a:pt x="188" y="183"/>
                  </a:lnTo>
                  <a:lnTo>
                    <a:pt x="194" y="187"/>
                  </a:lnTo>
                  <a:lnTo>
                    <a:pt x="198" y="195"/>
                  </a:lnTo>
                  <a:lnTo>
                    <a:pt x="204" y="213"/>
                  </a:lnTo>
                  <a:lnTo>
                    <a:pt x="200" y="215"/>
                  </a:lnTo>
                  <a:lnTo>
                    <a:pt x="197" y="204"/>
                  </a:lnTo>
                  <a:lnTo>
                    <a:pt x="193" y="198"/>
                  </a:lnTo>
                  <a:lnTo>
                    <a:pt x="187" y="205"/>
                  </a:lnTo>
                  <a:lnTo>
                    <a:pt x="154" y="204"/>
                  </a:lnTo>
                  <a:lnTo>
                    <a:pt x="154" y="216"/>
                  </a:lnTo>
                  <a:lnTo>
                    <a:pt x="164" y="218"/>
                  </a:lnTo>
                  <a:lnTo>
                    <a:pt x="164" y="226"/>
                  </a:lnTo>
                  <a:lnTo>
                    <a:pt x="160" y="223"/>
                  </a:lnTo>
                  <a:lnTo>
                    <a:pt x="151" y="226"/>
                  </a:lnTo>
                  <a:lnTo>
                    <a:pt x="150" y="240"/>
                  </a:lnTo>
                  <a:lnTo>
                    <a:pt x="158" y="248"/>
                  </a:lnTo>
                  <a:lnTo>
                    <a:pt x="161" y="258"/>
                  </a:lnTo>
                  <a:lnTo>
                    <a:pt x="161" y="266"/>
                  </a:lnTo>
                  <a:lnTo>
                    <a:pt x="154" y="319"/>
                  </a:lnTo>
                  <a:lnTo>
                    <a:pt x="145" y="309"/>
                  </a:lnTo>
                  <a:lnTo>
                    <a:pt x="141" y="309"/>
                  </a:lnTo>
                  <a:lnTo>
                    <a:pt x="151" y="289"/>
                  </a:lnTo>
                  <a:lnTo>
                    <a:pt x="138" y="280"/>
                  </a:lnTo>
                  <a:lnTo>
                    <a:pt x="127" y="282"/>
                  </a:lnTo>
                  <a:lnTo>
                    <a:pt x="121" y="278"/>
                  </a:lnTo>
                  <a:lnTo>
                    <a:pt x="113" y="283"/>
                  </a:lnTo>
                  <a:lnTo>
                    <a:pt x="100" y="280"/>
                  </a:lnTo>
                  <a:lnTo>
                    <a:pt x="90" y="261"/>
                  </a:lnTo>
                  <a:lnTo>
                    <a:pt x="81" y="256"/>
                  </a:lnTo>
                  <a:lnTo>
                    <a:pt x="76" y="247"/>
                  </a:lnTo>
                  <a:lnTo>
                    <a:pt x="65" y="238"/>
                  </a:lnTo>
                  <a:lnTo>
                    <a:pt x="61" y="240"/>
                  </a:lnTo>
                  <a:lnTo>
                    <a:pt x="53" y="235"/>
                  </a:lnTo>
                  <a:lnTo>
                    <a:pt x="45" y="229"/>
                  </a:lnTo>
                  <a:lnTo>
                    <a:pt x="41" y="232"/>
                  </a:lnTo>
                  <a:lnTo>
                    <a:pt x="27" y="229"/>
                  </a:lnTo>
                  <a:lnTo>
                    <a:pt x="22" y="221"/>
                  </a:lnTo>
                  <a:lnTo>
                    <a:pt x="19" y="221"/>
                  </a:lnTo>
                  <a:lnTo>
                    <a:pt x="2" y="211"/>
                  </a:lnTo>
                  <a:lnTo>
                    <a:pt x="0" y="205"/>
                  </a:lnTo>
                  <a:lnTo>
                    <a:pt x="7" y="203"/>
                  </a:lnTo>
                  <a:lnTo>
                    <a:pt x="6" y="194"/>
                  </a:lnTo>
                  <a:lnTo>
                    <a:pt x="10" y="187"/>
                  </a:lnTo>
                  <a:lnTo>
                    <a:pt x="19" y="186"/>
                  </a:lnTo>
                  <a:lnTo>
                    <a:pt x="26" y="174"/>
                  </a:lnTo>
                  <a:lnTo>
                    <a:pt x="33" y="163"/>
                  </a:lnTo>
                  <a:lnTo>
                    <a:pt x="27" y="159"/>
                  </a:lnTo>
                  <a:lnTo>
                    <a:pt x="30" y="149"/>
                  </a:lnTo>
                  <a:lnTo>
                    <a:pt x="27" y="131"/>
                  </a:lnTo>
                  <a:lnTo>
                    <a:pt x="30" y="126"/>
                  </a:lnTo>
                  <a:lnTo>
                    <a:pt x="28" y="110"/>
                  </a:lnTo>
                  <a:lnTo>
                    <a:pt x="22" y="100"/>
                  </a:lnTo>
                  <a:lnTo>
                    <a:pt x="24" y="90"/>
                  </a:lnTo>
                  <a:lnTo>
                    <a:pt x="30" y="92"/>
                  </a:lnTo>
                  <a:lnTo>
                    <a:pt x="33" y="86"/>
                  </a:lnTo>
                  <a:lnTo>
                    <a:pt x="30" y="75"/>
                  </a:lnTo>
                  <a:lnTo>
                    <a:pt x="32" y="72"/>
                  </a:lnTo>
                  <a:lnTo>
                    <a:pt x="41" y="73"/>
                  </a:lnTo>
                  <a:lnTo>
                    <a:pt x="54" y="60"/>
                  </a:lnTo>
                  <a:lnTo>
                    <a:pt x="61" y="58"/>
                  </a:lnTo>
                  <a:lnTo>
                    <a:pt x="61" y="51"/>
                  </a:lnTo>
                  <a:lnTo>
                    <a:pt x="65" y="35"/>
                  </a:lnTo>
                  <a:lnTo>
                    <a:pt x="76" y="26"/>
                  </a:lnTo>
                  <a:lnTo>
                    <a:pt x="86" y="26"/>
                  </a:lnTo>
                  <a:lnTo>
                    <a:pt x="87" y="22"/>
                  </a:lnTo>
                  <a:lnTo>
                    <a:pt x="101" y="23"/>
                  </a:lnTo>
                  <a:lnTo>
                    <a:pt x="114" y="14"/>
                  </a:lnTo>
                  <a:lnTo>
                    <a:pt x="121" y="9"/>
                  </a:lnTo>
                  <a:lnTo>
                    <a:pt x="130" y="0"/>
                  </a:lnTo>
                  <a:lnTo>
                    <a:pt x="136" y="2"/>
                  </a:lnTo>
                  <a:lnTo>
                    <a:pt x="139" y="6"/>
                  </a:lnTo>
                  <a:lnTo>
                    <a:pt x="136" y="13"/>
                  </a:lnTo>
                  <a:lnTo>
                    <a:pt x="136"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8"/>
            <p:cNvSpPr/>
            <p:nvPr/>
          </p:nvSpPr>
          <p:spPr>
            <a:xfrm>
              <a:off x="5461729" y="4071568"/>
              <a:ext cx="87293" cy="90466"/>
            </a:xfrm>
            <a:custGeom>
              <a:avLst/>
              <a:gdLst/>
              <a:ahLst/>
              <a:cxnLst/>
              <a:rect l="l" t="t" r="r" b="b"/>
              <a:pathLst>
                <a:path w="55" h="57" extrusionOk="0">
                  <a:moveTo>
                    <a:pt x="38" y="6"/>
                  </a:moveTo>
                  <a:lnTo>
                    <a:pt x="42" y="16"/>
                  </a:lnTo>
                  <a:lnTo>
                    <a:pt x="48" y="24"/>
                  </a:lnTo>
                  <a:lnTo>
                    <a:pt x="55" y="32"/>
                  </a:lnTo>
                  <a:lnTo>
                    <a:pt x="48" y="34"/>
                  </a:lnTo>
                  <a:lnTo>
                    <a:pt x="48" y="41"/>
                  </a:lnTo>
                  <a:lnTo>
                    <a:pt x="51" y="44"/>
                  </a:lnTo>
                  <a:lnTo>
                    <a:pt x="49" y="46"/>
                  </a:lnTo>
                  <a:lnTo>
                    <a:pt x="50" y="50"/>
                  </a:lnTo>
                  <a:lnTo>
                    <a:pt x="48" y="54"/>
                  </a:lnTo>
                  <a:lnTo>
                    <a:pt x="47" y="57"/>
                  </a:lnTo>
                  <a:lnTo>
                    <a:pt x="38" y="53"/>
                  </a:lnTo>
                  <a:lnTo>
                    <a:pt x="35" y="49"/>
                  </a:lnTo>
                  <a:lnTo>
                    <a:pt x="36" y="46"/>
                  </a:lnTo>
                  <a:lnTo>
                    <a:pt x="36" y="42"/>
                  </a:lnTo>
                  <a:lnTo>
                    <a:pt x="32" y="37"/>
                  </a:lnTo>
                  <a:lnTo>
                    <a:pt x="25" y="34"/>
                  </a:lnTo>
                  <a:lnTo>
                    <a:pt x="20" y="31"/>
                  </a:lnTo>
                  <a:lnTo>
                    <a:pt x="19" y="26"/>
                  </a:lnTo>
                  <a:lnTo>
                    <a:pt x="15" y="22"/>
                  </a:lnTo>
                  <a:lnTo>
                    <a:pt x="16" y="28"/>
                  </a:lnTo>
                  <a:lnTo>
                    <a:pt x="12" y="32"/>
                  </a:lnTo>
                  <a:lnTo>
                    <a:pt x="8" y="27"/>
                  </a:lnTo>
                  <a:lnTo>
                    <a:pt x="4" y="25"/>
                  </a:lnTo>
                  <a:lnTo>
                    <a:pt x="2" y="21"/>
                  </a:lnTo>
                  <a:lnTo>
                    <a:pt x="2" y="15"/>
                  </a:lnTo>
                  <a:lnTo>
                    <a:pt x="5" y="9"/>
                  </a:lnTo>
                  <a:lnTo>
                    <a:pt x="0" y="7"/>
                  </a:lnTo>
                  <a:lnTo>
                    <a:pt x="4" y="3"/>
                  </a:lnTo>
                  <a:lnTo>
                    <a:pt x="7" y="0"/>
                  </a:lnTo>
                  <a:lnTo>
                    <a:pt x="17" y="6"/>
                  </a:lnTo>
                  <a:lnTo>
                    <a:pt x="22" y="3"/>
                  </a:lnTo>
                  <a:lnTo>
                    <a:pt x="27" y="5"/>
                  </a:lnTo>
                  <a:lnTo>
                    <a:pt x="29" y="9"/>
                  </a:lnTo>
                  <a:lnTo>
                    <a:pt x="34" y="10"/>
                  </a:lnTo>
                  <a:lnTo>
                    <a:pt x="38" y="6"/>
                  </a:lnTo>
                  <a:lnTo>
                    <a:pt x="38"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p8"/>
            <p:cNvSpPr/>
            <p:nvPr/>
          </p:nvSpPr>
          <p:spPr>
            <a:xfrm>
              <a:off x="5523627" y="3711287"/>
              <a:ext cx="276165" cy="99989"/>
            </a:xfrm>
            <a:custGeom>
              <a:avLst/>
              <a:gdLst/>
              <a:ahLst/>
              <a:cxnLst/>
              <a:rect l="l" t="t" r="r" b="b"/>
              <a:pathLst>
                <a:path w="174" h="63" extrusionOk="0">
                  <a:moveTo>
                    <a:pt x="89" y="8"/>
                  </a:moveTo>
                  <a:lnTo>
                    <a:pt x="94" y="15"/>
                  </a:lnTo>
                  <a:lnTo>
                    <a:pt x="110" y="13"/>
                  </a:lnTo>
                  <a:lnTo>
                    <a:pt x="115" y="17"/>
                  </a:lnTo>
                  <a:lnTo>
                    <a:pt x="128" y="29"/>
                  </a:lnTo>
                  <a:lnTo>
                    <a:pt x="137" y="38"/>
                  </a:lnTo>
                  <a:lnTo>
                    <a:pt x="143" y="37"/>
                  </a:lnTo>
                  <a:lnTo>
                    <a:pt x="151" y="42"/>
                  </a:lnTo>
                  <a:lnTo>
                    <a:pt x="150" y="47"/>
                  </a:lnTo>
                  <a:lnTo>
                    <a:pt x="162" y="47"/>
                  </a:lnTo>
                  <a:lnTo>
                    <a:pt x="174" y="55"/>
                  </a:lnTo>
                  <a:lnTo>
                    <a:pt x="171" y="59"/>
                  </a:lnTo>
                  <a:lnTo>
                    <a:pt x="160" y="62"/>
                  </a:lnTo>
                  <a:lnTo>
                    <a:pt x="149" y="63"/>
                  </a:lnTo>
                  <a:lnTo>
                    <a:pt x="137" y="62"/>
                  </a:lnTo>
                  <a:lnTo>
                    <a:pt x="114" y="63"/>
                  </a:lnTo>
                  <a:lnTo>
                    <a:pt x="126" y="53"/>
                  </a:lnTo>
                  <a:lnTo>
                    <a:pt x="120" y="47"/>
                  </a:lnTo>
                  <a:lnTo>
                    <a:pt x="109" y="47"/>
                  </a:lnTo>
                  <a:lnTo>
                    <a:pt x="104" y="41"/>
                  </a:lnTo>
                  <a:lnTo>
                    <a:pt x="102" y="30"/>
                  </a:lnTo>
                  <a:lnTo>
                    <a:pt x="92" y="31"/>
                  </a:lnTo>
                  <a:lnTo>
                    <a:pt x="77" y="26"/>
                  </a:lnTo>
                  <a:lnTo>
                    <a:pt x="73" y="22"/>
                  </a:lnTo>
                  <a:lnTo>
                    <a:pt x="52" y="19"/>
                  </a:lnTo>
                  <a:lnTo>
                    <a:pt x="46" y="15"/>
                  </a:lnTo>
                  <a:lnTo>
                    <a:pt x="54" y="10"/>
                  </a:lnTo>
                  <a:lnTo>
                    <a:pt x="37" y="10"/>
                  </a:lnTo>
                  <a:lnTo>
                    <a:pt x="24" y="19"/>
                  </a:lnTo>
                  <a:lnTo>
                    <a:pt x="17" y="19"/>
                  </a:lnTo>
                  <a:lnTo>
                    <a:pt x="15" y="25"/>
                  </a:lnTo>
                  <a:lnTo>
                    <a:pt x="6" y="27"/>
                  </a:lnTo>
                  <a:lnTo>
                    <a:pt x="0" y="25"/>
                  </a:lnTo>
                  <a:lnTo>
                    <a:pt x="9" y="19"/>
                  </a:lnTo>
                  <a:lnTo>
                    <a:pt x="14" y="12"/>
                  </a:lnTo>
                  <a:lnTo>
                    <a:pt x="21" y="7"/>
                  </a:lnTo>
                  <a:lnTo>
                    <a:pt x="30" y="4"/>
                  </a:lnTo>
                  <a:lnTo>
                    <a:pt x="43" y="2"/>
                  </a:lnTo>
                  <a:lnTo>
                    <a:pt x="47" y="0"/>
                  </a:lnTo>
                  <a:lnTo>
                    <a:pt x="61" y="2"/>
                  </a:lnTo>
                  <a:lnTo>
                    <a:pt x="74" y="2"/>
                  </a:lnTo>
                  <a:lnTo>
                    <a:pt x="89" y="8"/>
                  </a:lnTo>
                  <a:lnTo>
                    <a:pt x="8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p8"/>
            <p:cNvSpPr/>
            <p:nvPr/>
          </p:nvSpPr>
          <p:spPr>
            <a:xfrm>
              <a:off x="8021808" y="2874865"/>
              <a:ext cx="155541" cy="74595"/>
            </a:xfrm>
            <a:custGeom>
              <a:avLst/>
              <a:gdLst/>
              <a:ahLst/>
              <a:cxnLst/>
              <a:rect l="l" t="t" r="r" b="b"/>
              <a:pathLst>
                <a:path w="98" h="47" extrusionOk="0">
                  <a:moveTo>
                    <a:pt x="40" y="0"/>
                  </a:moveTo>
                  <a:lnTo>
                    <a:pt x="47" y="6"/>
                  </a:lnTo>
                  <a:lnTo>
                    <a:pt x="58" y="8"/>
                  </a:lnTo>
                  <a:lnTo>
                    <a:pt x="57" y="13"/>
                  </a:lnTo>
                  <a:lnTo>
                    <a:pt x="66" y="17"/>
                  </a:lnTo>
                  <a:lnTo>
                    <a:pt x="67" y="12"/>
                  </a:lnTo>
                  <a:lnTo>
                    <a:pt x="77" y="14"/>
                  </a:lnTo>
                  <a:lnTo>
                    <a:pt x="80" y="20"/>
                  </a:lnTo>
                  <a:lnTo>
                    <a:pt x="91" y="20"/>
                  </a:lnTo>
                  <a:lnTo>
                    <a:pt x="98" y="30"/>
                  </a:lnTo>
                  <a:lnTo>
                    <a:pt x="94" y="30"/>
                  </a:lnTo>
                  <a:lnTo>
                    <a:pt x="91" y="33"/>
                  </a:lnTo>
                  <a:lnTo>
                    <a:pt x="89" y="34"/>
                  </a:lnTo>
                  <a:lnTo>
                    <a:pt x="88" y="38"/>
                  </a:lnTo>
                  <a:lnTo>
                    <a:pt x="85" y="39"/>
                  </a:lnTo>
                  <a:lnTo>
                    <a:pt x="85" y="41"/>
                  </a:lnTo>
                  <a:lnTo>
                    <a:pt x="80" y="43"/>
                  </a:lnTo>
                  <a:lnTo>
                    <a:pt x="74" y="43"/>
                  </a:lnTo>
                  <a:lnTo>
                    <a:pt x="72" y="46"/>
                  </a:lnTo>
                  <a:lnTo>
                    <a:pt x="65" y="43"/>
                  </a:lnTo>
                  <a:lnTo>
                    <a:pt x="58" y="44"/>
                  </a:lnTo>
                  <a:lnTo>
                    <a:pt x="46" y="38"/>
                  </a:lnTo>
                  <a:lnTo>
                    <a:pt x="41" y="40"/>
                  </a:lnTo>
                  <a:lnTo>
                    <a:pt x="33" y="47"/>
                  </a:lnTo>
                  <a:lnTo>
                    <a:pt x="22" y="41"/>
                  </a:lnTo>
                  <a:lnTo>
                    <a:pt x="13" y="34"/>
                  </a:lnTo>
                  <a:lnTo>
                    <a:pt x="6" y="29"/>
                  </a:lnTo>
                  <a:lnTo>
                    <a:pt x="3" y="21"/>
                  </a:lnTo>
                  <a:lnTo>
                    <a:pt x="0" y="16"/>
                  </a:lnTo>
                  <a:lnTo>
                    <a:pt x="11" y="12"/>
                  </a:lnTo>
                  <a:lnTo>
                    <a:pt x="15" y="7"/>
                  </a:lnTo>
                  <a:lnTo>
                    <a:pt x="26" y="3"/>
                  </a:lnTo>
                  <a:lnTo>
                    <a:pt x="29" y="0"/>
                  </a:lnTo>
                  <a:lnTo>
                    <a:pt x="33" y="2"/>
                  </a:lnTo>
                  <a:lnTo>
                    <a:pt x="40" y="0"/>
                  </a:lnTo>
                  <a:lnTo>
                    <a:pt x="4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p8"/>
            <p:cNvSpPr/>
            <p:nvPr/>
          </p:nvSpPr>
          <p:spPr>
            <a:xfrm>
              <a:off x="7877377" y="2763765"/>
              <a:ext cx="207917" cy="223786"/>
            </a:xfrm>
            <a:custGeom>
              <a:avLst/>
              <a:gdLst/>
              <a:ahLst/>
              <a:cxnLst/>
              <a:rect l="l" t="t" r="r" b="b"/>
              <a:pathLst>
                <a:path w="131" h="141" extrusionOk="0">
                  <a:moveTo>
                    <a:pt x="114" y="22"/>
                  </a:moveTo>
                  <a:lnTo>
                    <a:pt x="117" y="31"/>
                  </a:lnTo>
                  <a:lnTo>
                    <a:pt x="114" y="36"/>
                  </a:lnTo>
                  <a:lnTo>
                    <a:pt x="120" y="42"/>
                  </a:lnTo>
                  <a:lnTo>
                    <a:pt x="124" y="52"/>
                  </a:lnTo>
                  <a:lnTo>
                    <a:pt x="123" y="59"/>
                  </a:lnTo>
                  <a:lnTo>
                    <a:pt x="131" y="70"/>
                  </a:lnTo>
                  <a:lnTo>
                    <a:pt x="124" y="72"/>
                  </a:lnTo>
                  <a:lnTo>
                    <a:pt x="120" y="70"/>
                  </a:lnTo>
                  <a:lnTo>
                    <a:pt x="117" y="73"/>
                  </a:lnTo>
                  <a:lnTo>
                    <a:pt x="106" y="77"/>
                  </a:lnTo>
                  <a:lnTo>
                    <a:pt x="102" y="82"/>
                  </a:lnTo>
                  <a:lnTo>
                    <a:pt x="91" y="86"/>
                  </a:lnTo>
                  <a:lnTo>
                    <a:pt x="94" y="91"/>
                  </a:lnTo>
                  <a:lnTo>
                    <a:pt x="97" y="99"/>
                  </a:lnTo>
                  <a:lnTo>
                    <a:pt x="104" y="104"/>
                  </a:lnTo>
                  <a:lnTo>
                    <a:pt x="113" y="111"/>
                  </a:lnTo>
                  <a:lnTo>
                    <a:pt x="108" y="120"/>
                  </a:lnTo>
                  <a:lnTo>
                    <a:pt x="103" y="122"/>
                  </a:lnTo>
                  <a:lnTo>
                    <a:pt x="106" y="134"/>
                  </a:lnTo>
                  <a:lnTo>
                    <a:pt x="105" y="138"/>
                  </a:lnTo>
                  <a:lnTo>
                    <a:pt x="100" y="133"/>
                  </a:lnTo>
                  <a:lnTo>
                    <a:pt x="93" y="133"/>
                  </a:lnTo>
                  <a:lnTo>
                    <a:pt x="83" y="136"/>
                  </a:lnTo>
                  <a:lnTo>
                    <a:pt x="69" y="136"/>
                  </a:lnTo>
                  <a:lnTo>
                    <a:pt x="68" y="141"/>
                  </a:lnTo>
                  <a:lnTo>
                    <a:pt x="60" y="136"/>
                  </a:lnTo>
                  <a:lnTo>
                    <a:pt x="56" y="136"/>
                  </a:lnTo>
                  <a:lnTo>
                    <a:pt x="40" y="130"/>
                  </a:lnTo>
                  <a:lnTo>
                    <a:pt x="37" y="135"/>
                  </a:lnTo>
                  <a:lnTo>
                    <a:pt x="24" y="135"/>
                  </a:lnTo>
                  <a:lnTo>
                    <a:pt x="25" y="122"/>
                  </a:lnTo>
                  <a:lnTo>
                    <a:pt x="32" y="109"/>
                  </a:lnTo>
                  <a:lnTo>
                    <a:pt x="11" y="105"/>
                  </a:lnTo>
                  <a:lnTo>
                    <a:pt x="4" y="101"/>
                  </a:lnTo>
                  <a:lnTo>
                    <a:pt x="4" y="93"/>
                  </a:lnTo>
                  <a:lnTo>
                    <a:pt x="1" y="88"/>
                  </a:lnTo>
                  <a:lnTo>
                    <a:pt x="3" y="76"/>
                  </a:lnTo>
                  <a:lnTo>
                    <a:pt x="0" y="56"/>
                  </a:lnTo>
                  <a:lnTo>
                    <a:pt x="8" y="56"/>
                  </a:lnTo>
                  <a:lnTo>
                    <a:pt x="11" y="50"/>
                  </a:lnTo>
                  <a:lnTo>
                    <a:pt x="14" y="33"/>
                  </a:lnTo>
                  <a:lnTo>
                    <a:pt x="11" y="27"/>
                  </a:lnTo>
                  <a:lnTo>
                    <a:pt x="14" y="23"/>
                  </a:lnTo>
                  <a:lnTo>
                    <a:pt x="26" y="22"/>
                  </a:lnTo>
                  <a:lnTo>
                    <a:pt x="29" y="26"/>
                  </a:lnTo>
                  <a:lnTo>
                    <a:pt x="38" y="17"/>
                  </a:lnTo>
                  <a:lnTo>
                    <a:pt x="34" y="10"/>
                  </a:lnTo>
                  <a:lnTo>
                    <a:pt x="33" y="0"/>
                  </a:lnTo>
                  <a:lnTo>
                    <a:pt x="44" y="3"/>
                  </a:lnTo>
                  <a:lnTo>
                    <a:pt x="52" y="0"/>
                  </a:lnTo>
                  <a:lnTo>
                    <a:pt x="53" y="7"/>
                  </a:lnTo>
                  <a:lnTo>
                    <a:pt x="68" y="11"/>
                  </a:lnTo>
                  <a:lnTo>
                    <a:pt x="68" y="18"/>
                  </a:lnTo>
                  <a:lnTo>
                    <a:pt x="82" y="14"/>
                  </a:lnTo>
                  <a:lnTo>
                    <a:pt x="90" y="9"/>
                  </a:lnTo>
                  <a:lnTo>
                    <a:pt x="106" y="16"/>
                  </a:lnTo>
                  <a:lnTo>
                    <a:pt x="114" y="22"/>
                  </a:lnTo>
                  <a:lnTo>
                    <a:pt x="114" y="2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8"/>
            <p:cNvSpPr/>
            <p:nvPr/>
          </p:nvSpPr>
          <p:spPr>
            <a:xfrm>
              <a:off x="8842367" y="4027128"/>
              <a:ext cx="44440" cy="53963"/>
            </a:xfrm>
            <a:custGeom>
              <a:avLst/>
              <a:gdLst/>
              <a:ahLst/>
              <a:cxnLst/>
              <a:rect l="l" t="t" r="r" b="b"/>
              <a:pathLst>
                <a:path w="28" h="34" extrusionOk="0">
                  <a:moveTo>
                    <a:pt x="25" y="24"/>
                  </a:moveTo>
                  <a:lnTo>
                    <a:pt x="19" y="34"/>
                  </a:lnTo>
                  <a:lnTo>
                    <a:pt x="16" y="31"/>
                  </a:lnTo>
                  <a:lnTo>
                    <a:pt x="12" y="32"/>
                  </a:lnTo>
                  <a:lnTo>
                    <a:pt x="2" y="32"/>
                  </a:lnTo>
                  <a:lnTo>
                    <a:pt x="2" y="26"/>
                  </a:lnTo>
                  <a:lnTo>
                    <a:pt x="0" y="20"/>
                  </a:lnTo>
                  <a:lnTo>
                    <a:pt x="6" y="11"/>
                  </a:lnTo>
                  <a:lnTo>
                    <a:pt x="11" y="3"/>
                  </a:lnTo>
                  <a:lnTo>
                    <a:pt x="19" y="5"/>
                  </a:lnTo>
                  <a:lnTo>
                    <a:pt x="24" y="0"/>
                  </a:lnTo>
                  <a:lnTo>
                    <a:pt x="28" y="6"/>
                  </a:lnTo>
                  <a:lnTo>
                    <a:pt x="28" y="14"/>
                  </a:lnTo>
                  <a:lnTo>
                    <a:pt x="18" y="19"/>
                  </a:lnTo>
                  <a:lnTo>
                    <a:pt x="25" y="24"/>
                  </a:lnTo>
                  <a:lnTo>
                    <a:pt x="25" y="2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8"/>
            <p:cNvSpPr/>
            <p:nvPr/>
          </p:nvSpPr>
          <p:spPr>
            <a:xfrm>
              <a:off x="7980542" y="2730435"/>
              <a:ext cx="39679" cy="38091"/>
            </a:xfrm>
            <a:custGeom>
              <a:avLst/>
              <a:gdLst/>
              <a:ahLst/>
              <a:cxnLst/>
              <a:rect l="l" t="t" r="r" b="b"/>
              <a:pathLst>
                <a:path w="25" h="24" extrusionOk="0">
                  <a:moveTo>
                    <a:pt x="25" y="10"/>
                  </a:moveTo>
                  <a:lnTo>
                    <a:pt x="18" y="24"/>
                  </a:lnTo>
                  <a:lnTo>
                    <a:pt x="3" y="14"/>
                  </a:lnTo>
                  <a:lnTo>
                    <a:pt x="0" y="6"/>
                  </a:lnTo>
                  <a:lnTo>
                    <a:pt x="21" y="0"/>
                  </a:lnTo>
                  <a:lnTo>
                    <a:pt x="25"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8"/>
            <p:cNvSpPr/>
            <p:nvPr/>
          </p:nvSpPr>
          <p:spPr>
            <a:xfrm>
              <a:off x="7918644" y="2685995"/>
              <a:ext cx="61898" cy="82531"/>
            </a:xfrm>
            <a:custGeom>
              <a:avLst/>
              <a:gdLst/>
              <a:ahLst/>
              <a:cxnLst/>
              <a:rect l="l" t="t" r="r" b="b"/>
              <a:pathLst>
                <a:path w="39" h="52" extrusionOk="0">
                  <a:moveTo>
                    <a:pt x="26" y="49"/>
                  </a:moveTo>
                  <a:lnTo>
                    <a:pt x="18" y="52"/>
                  </a:lnTo>
                  <a:lnTo>
                    <a:pt x="7" y="49"/>
                  </a:lnTo>
                  <a:lnTo>
                    <a:pt x="0" y="39"/>
                  </a:lnTo>
                  <a:lnTo>
                    <a:pt x="0" y="21"/>
                  </a:lnTo>
                  <a:lnTo>
                    <a:pt x="1" y="17"/>
                  </a:lnTo>
                  <a:lnTo>
                    <a:pt x="5" y="11"/>
                  </a:lnTo>
                  <a:lnTo>
                    <a:pt x="17" y="10"/>
                  </a:lnTo>
                  <a:lnTo>
                    <a:pt x="22" y="5"/>
                  </a:lnTo>
                  <a:lnTo>
                    <a:pt x="32" y="0"/>
                  </a:lnTo>
                  <a:lnTo>
                    <a:pt x="32" y="9"/>
                  </a:lnTo>
                  <a:lnTo>
                    <a:pt x="28" y="15"/>
                  </a:lnTo>
                  <a:lnTo>
                    <a:pt x="31" y="19"/>
                  </a:lnTo>
                  <a:lnTo>
                    <a:pt x="39" y="22"/>
                  </a:lnTo>
                  <a:lnTo>
                    <a:pt x="36" y="29"/>
                  </a:lnTo>
                  <a:lnTo>
                    <a:pt x="31" y="28"/>
                  </a:lnTo>
                  <a:lnTo>
                    <a:pt x="22" y="40"/>
                  </a:lnTo>
                  <a:lnTo>
                    <a:pt x="26"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8"/>
            <p:cNvSpPr/>
            <p:nvPr/>
          </p:nvSpPr>
          <p:spPr>
            <a:xfrm>
              <a:off x="5852168" y="3811277"/>
              <a:ext cx="95230" cy="68247"/>
            </a:xfrm>
            <a:custGeom>
              <a:avLst/>
              <a:gdLst/>
              <a:ahLst/>
              <a:cxnLst/>
              <a:rect l="l" t="t" r="r" b="b"/>
              <a:pathLst>
                <a:path w="60" h="43" extrusionOk="0">
                  <a:moveTo>
                    <a:pt x="3" y="35"/>
                  </a:moveTo>
                  <a:lnTo>
                    <a:pt x="4" y="30"/>
                  </a:lnTo>
                  <a:lnTo>
                    <a:pt x="0" y="24"/>
                  </a:lnTo>
                  <a:lnTo>
                    <a:pt x="4" y="21"/>
                  </a:lnTo>
                  <a:lnTo>
                    <a:pt x="7" y="13"/>
                  </a:lnTo>
                  <a:lnTo>
                    <a:pt x="6" y="3"/>
                  </a:lnTo>
                  <a:lnTo>
                    <a:pt x="8" y="0"/>
                  </a:lnTo>
                  <a:lnTo>
                    <a:pt x="21" y="0"/>
                  </a:lnTo>
                  <a:lnTo>
                    <a:pt x="30" y="4"/>
                  </a:lnTo>
                  <a:lnTo>
                    <a:pt x="35" y="4"/>
                  </a:lnTo>
                  <a:lnTo>
                    <a:pt x="37" y="11"/>
                  </a:lnTo>
                  <a:lnTo>
                    <a:pt x="47" y="10"/>
                  </a:lnTo>
                  <a:lnTo>
                    <a:pt x="45" y="16"/>
                  </a:lnTo>
                  <a:lnTo>
                    <a:pt x="53" y="17"/>
                  </a:lnTo>
                  <a:lnTo>
                    <a:pt x="60" y="24"/>
                  </a:lnTo>
                  <a:lnTo>
                    <a:pt x="53" y="32"/>
                  </a:lnTo>
                  <a:lnTo>
                    <a:pt x="45" y="27"/>
                  </a:lnTo>
                  <a:lnTo>
                    <a:pt x="38" y="28"/>
                  </a:lnTo>
                  <a:lnTo>
                    <a:pt x="33" y="27"/>
                  </a:lnTo>
                  <a:lnTo>
                    <a:pt x="29" y="31"/>
                  </a:lnTo>
                  <a:lnTo>
                    <a:pt x="23" y="32"/>
                  </a:lnTo>
                  <a:lnTo>
                    <a:pt x="21" y="27"/>
                  </a:lnTo>
                  <a:lnTo>
                    <a:pt x="15" y="30"/>
                  </a:lnTo>
                  <a:lnTo>
                    <a:pt x="7" y="43"/>
                  </a:lnTo>
                  <a:lnTo>
                    <a:pt x="3" y="40"/>
                  </a:lnTo>
                  <a:lnTo>
                    <a:pt x="3" y="35"/>
                  </a:lnTo>
                  <a:lnTo>
                    <a:pt x="3" y="3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8"/>
            <p:cNvSpPr/>
            <p:nvPr/>
          </p:nvSpPr>
          <p:spPr>
            <a:xfrm>
              <a:off x="7515506" y="3290696"/>
              <a:ext cx="536459" cy="545976"/>
            </a:xfrm>
            <a:custGeom>
              <a:avLst/>
              <a:gdLst/>
              <a:ahLst/>
              <a:cxnLst/>
              <a:rect l="l" t="t" r="r" b="b"/>
              <a:pathLst>
                <a:path w="338" h="344" extrusionOk="0">
                  <a:moveTo>
                    <a:pt x="274" y="3"/>
                  </a:moveTo>
                  <a:lnTo>
                    <a:pt x="271" y="13"/>
                  </a:lnTo>
                  <a:lnTo>
                    <a:pt x="274" y="31"/>
                  </a:lnTo>
                  <a:lnTo>
                    <a:pt x="271" y="47"/>
                  </a:lnTo>
                  <a:lnTo>
                    <a:pt x="261" y="58"/>
                  </a:lnTo>
                  <a:lnTo>
                    <a:pt x="262" y="72"/>
                  </a:lnTo>
                  <a:lnTo>
                    <a:pt x="276" y="83"/>
                  </a:lnTo>
                  <a:lnTo>
                    <a:pt x="276" y="87"/>
                  </a:lnTo>
                  <a:lnTo>
                    <a:pt x="286" y="95"/>
                  </a:lnTo>
                  <a:lnTo>
                    <a:pt x="294" y="130"/>
                  </a:lnTo>
                  <a:lnTo>
                    <a:pt x="299" y="147"/>
                  </a:lnTo>
                  <a:lnTo>
                    <a:pt x="301" y="155"/>
                  </a:lnTo>
                  <a:lnTo>
                    <a:pt x="299" y="170"/>
                  </a:lnTo>
                  <a:lnTo>
                    <a:pt x="299" y="179"/>
                  </a:lnTo>
                  <a:lnTo>
                    <a:pt x="298" y="190"/>
                  </a:lnTo>
                  <a:lnTo>
                    <a:pt x="299" y="201"/>
                  </a:lnTo>
                  <a:lnTo>
                    <a:pt x="293" y="210"/>
                  </a:lnTo>
                  <a:lnTo>
                    <a:pt x="303" y="224"/>
                  </a:lnTo>
                  <a:lnTo>
                    <a:pt x="304" y="232"/>
                  </a:lnTo>
                  <a:lnTo>
                    <a:pt x="310" y="242"/>
                  </a:lnTo>
                  <a:lnTo>
                    <a:pt x="317" y="238"/>
                  </a:lnTo>
                  <a:lnTo>
                    <a:pt x="331" y="247"/>
                  </a:lnTo>
                  <a:lnTo>
                    <a:pt x="338" y="259"/>
                  </a:lnTo>
                  <a:lnTo>
                    <a:pt x="282" y="296"/>
                  </a:lnTo>
                  <a:lnTo>
                    <a:pt x="235" y="333"/>
                  </a:lnTo>
                  <a:lnTo>
                    <a:pt x="212" y="341"/>
                  </a:lnTo>
                  <a:lnTo>
                    <a:pt x="194" y="344"/>
                  </a:lnTo>
                  <a:lnTo>
                    <a:pt x="194" y="332"/>
                  </a:lnTo>
                  <a:lnTo>
                    <a:pt x="185" y="328"/>
                  </a:lnTo>
                  <a:lnTo>
                    <a:pt x="175" y="323"/>
                  </a:lnTo>
                  <a:lnTo>
                    <a:pt x="171" y="314"/>
                  </a:lnTo>
                  <a:lnTo>
                    <a:pt x="116" y="272"/>
                  </a:lnTo>
                  <a:lnTo>
                    <a:pt x="61" y="231"/>
                  </a:lnTo>
                  <a:lnTo>
                    <a:pt x="0" y="185"/>
                  </a:lnTo>
                  <a:lnTo>
                    <a:pt x="0" y="181"/>
                  </a:lnTo>
                  <a:lnTo>
                    <a:pt x="1" y="180"/>
                  </a:lnTo>
                  <a:lnTo>
                    <a:pt x="1" y="158"/>
                  </a:lnTo>
                  <a:lnTo>
                    <a:pt x="28" y="144"/>
                  </a:lnTo>
                  <a:lnTo>
                    <a:pt x="43" y="141"/>
                  </a:lnTo>
                  <a:lnTo>
                    <a:pt x="57" y="135"/>
                  </a:lnTo>
                  <a:lnTo>
                    <a:pt x="63" y="126"/>
                  </a:lnTo>
                  <a:lnTo>
                    <a:pt x="82" y="118"/>
                  </a:lnTo>
                  <a:lnTo>
                    <a:pt x="83" y="104"/>
                  </a:lnTo>
                  <a:lnTo>
                    <a:pt x="92" y="102"/>
                  </a:lnTo>
                  <a:lnTo>
                    <a:pt x="100" y="95"/>
                  </a:lnTo>
                  <a:lnTo>
                    <a:pt x="120" y="93"/>
                  </a:lnTo>
                  <a:lnTo>
                    <a:pt x="123" y="85"/>
                  </a:lnTo>
                  <a:lnTo>
                    <a:pt x="120" y="81"/>
                  </a:lnTo>
                  <a:lnTo>
                    <a:pt x="114" y="61"/>
                  </a:lnTo>
                  <a:lnTo>
                    <a:pt x="113" y="49"/>
                  </a:lnTo>
                  <a:lnTo>
                    <a:pt x="107" y="37"/>
                  </a:lnTo>
                  <a:lnTo>
                    <a:pt x="123" y="27"/>
                  </a:lnTo>
                  <a:lnTo>
                    <a:pt x="140" y="24"/>
                  </a:lnTo>
                  <a:lnTo>
                    <a:pt x="149" y="15"/>
                  </a:lnTo>
                  <a:lnTo>
                    <a:pt x="164" y="10"/>
                  </a:lnTo>
                  <a:lnTo>
                    <a:pt x="191" y="7"/>
                  </a:lnTo>
                  <a:lnTo>
                    <a:pt x="217" y="5"/>
                  </a:lnTo>
                  <a:lnTo>
                    <a:pt x="225" y="7"/>
                  </a:lnTo>
                  <a:lnTo>
                    <a:pt x="239" y="0"/>
                  </a:lnTo>
                  <a:lnTo>
                    <a:pt x="257" y="0"/>
                  </a:lnTo>
                  <a:lnTo>
                    <a:pt x="263" y="4"/>
                  </a:lnTo>
                  <a:lnTo>
                    <a:pt x="274" y="3"/>
                  </a:lnTo>
                  <a:lnTo>
                    <a:pt x="274"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8"/>
            <p:cNvSpPr/>
            <p:nvPr/>
          </p:nvSpPr>
          <p:spPr>
            <a:xfrm>
              <a:off x="5582352" y="4369951"/>
              <a:ext cx="152367" cy="192044"/>
            </a:xfrm>
            <a:custGeom>
              <a:avLst/>
              <a:gdLst/>
              <a:ahLst/>
              <a:cxnLst/>
              <a:rect l="l" t="t" r="r" b="b"/>
              <a:pathLst>
                <a:path w="96" h="121" extrusionOk="0">
                  <a:moveTo>
                    <a:pt x="94" y="29"/>
                  </a:moveTo>
                  <a:lnTo>
                    <a:pt x="96" y="44"/>
                  </a:lnTo>
                  <a:lnTo>
                    <a:pt x="91" y="55"/>
                  </a:lnTo>
                  <a:lnTo>
                    <a:pt x="73" y="75"/>
                  </a:lnTo>
                  <a:lnTo>
                    <a:pt x="53" y="83"/>
                  </a:lnTo>
                  <a:lnTo>
                    <a:pt x="43" y="100"/>
                  </a:lnTo>
                  <a:lnTo>
                    <a:pt x="40" y="112"/>
                  </a:lnTo>
                  <a:lnTo>
                    <a:pt x="32" y="121"/>
                  </a:lnTo>
                  <a:lnTo>
                    <a:pt x="24" y="111"/>
                  </a:lnTo>
                  <a:lnTo>
                    <a:pt x="17" y="109"/>
                  </a:lnTo>
                  <a:lnTo>
                    <a:pt x="10" y="110"/>
                  </a:lnTo>
                  <a:lnTo>
                    <a:pt x="9" y="104"/>
                  </a:lnTo>
                  <a:lnTo>
                    <a:pt x="14" y="99"/>
                  </a:lnTo>
                  <a:lnTo>
                    <a:pt x="12" y="91"/>
                  </a:lnTo>
                  <a:lnTo>
                    <a:pt x="20" y="77"/>
                  </a:lnTo>
                  <a:lnTo>
                    <a:pt x="17" y="68"/>
                  </a:lnTo>
                  <a:lnTo>
                    <a:pt x="11" y="77"/>
                  </a:lnTo>
                  <a:lnTo>
                    <a:pt x="0" y="69"/>
                  </a:lnTo>
                  <a:lnTo>
                    <a:pt x="3" y="64"/>
                  </a:lnTo>
                  <a:lnTo>
                    <a:pt x="0" y="46"/>
                  </a:lnTo>
                  <a:lnTo>
                    <a:pt x="6" y="43"/>
                  </a:lnTo>
                  <a:lnTo>
                    <a:pt x="9" y="31"/>
                  </a:lnTo>
                  <a:lnTo>
                    <a:pt x="15" y="19"/>
                  </a:lnTo>
                  <a:lnTo>
                    <a:pt x="15" y="12"/>
                  </a:lnTo>
                  <a:lnTo>
                    <a:pt x="24" y="7"/>
                  </a:lnTo>
                  <a:lnTo>
                    <a:pt x="35" y="0"/>
                  </a:lnTo>
                  <a:lnTo>
                    <a:pt x="52" y="10"/>
                  </a:lnTo>
                  <a:lnTo>
                    <a:pt x="55" y="10"/>
                  </a:lnTo>
                  <a:lnTo>
                    <a:pt x="60" y="18"/>
                  </a:lnTo>
                  <a:lnTo>
                    <a:pt x="74" y="21"/>
                  </a:lnTo>
                  <a:lnTo>
                    <a:pt x="78" y="18"/>
                  </a:lnTo>
                  <a:lnTo>
                    <a:pt x="86" y="24"/>
                  </a:lnTo>
                  <a:lnTo>
                    <a:pt x="94" y="29"/>
                  </a:lnTo>
                  <a:lnTo>
                    <a:pt x="94"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8"/>
            <p:cNvSpPr/>
            <p:nvPr/>
          </p:nvSpPr>
          <p:spPr>
            <a:xfrm>
              <a:off x="8370982" y="3457344"/>
              <a:ext cx="330128" cy="288859"/>
            </a:xfrm>
            <a:custGeom>
              <a:avLst/>
              <a:gdLst/>
              <a:ahLst/>
              <a:cxnLst/>
              <a:rect l="l" t="t" r="r" b="b"/>
              <a:pathLst>
                <a:path w="208" h="182" extrusionOk="0">
                  <a:moveTo>
                    <a:pt x="152" y="8"/>
                  </a:moveTo>
                  <a:lnTo>
                    <a:pt x="164" y="35"/>
                  </a:lnTo>
                  <a:lnTo>
                    <a:pt x="166" y="40"/>
                  </a:lnTo>
                  <a:lnTo>
                    <a:pt x="162" y="48"/>
                  </a:lnTo>
                  <a:lnTo>
                    <a:pt x="160" y="62"/>
                  </a:lnTo>
                  <a:lnTo>
                    <a:pt x="157" y="72"/>
                  </a:lnTo>
                  <a:lnTo>
                    <a:pt x="153" y="75"/>
                  </a:lnTo>
                  <a:lnTo>
                    <a:pt x="147" y="69"/>
                  </a:lnTo>
                  <a:lnTo>
                    <a:pt x="139" y="61"/>
                  </a:lnTo>
                  <a:lnTo>
                    <a:pt x="125" y="33"/>
                  </a:lnTo>
                  <a:lnTo>
                    <a:pt x="124" y="35"/>
                  </a:lnTo>
                  <a:lnTo>
                    <a:pt x="132" y="55"/>
                  </a:lnTo>
                  <a:lnTo>
                    <a:pt x="143" y="74"/>
                  </a:lnTo>
                  <a:lnTo>
                    <a:pt x="158" y="104"/>
                  </a:lnTo>
                  <a:lnTo>
                    <a:pt x="165" y="114"/>
                  </a:lnTo>
                  <a:lnTo>
                    <a:pt x="171" y="125"/>
                  </a:lnTo>
                  <a:lnTo>
                    <a:pt x="187" y="146"/>
                  </a:lnTo>
                  <a:lnTo>
                    <a:pt x="184" y="149"/>
                  </a:lnTo>
                  <a:lnTo>
                    <a:pt x="185" y="162"/>
                  </a:lnTo>
                  <a:lnTo>
                    <a:pt x="205" y="179"/>
                  </a:lnTo>
                  <a:lnTo>
                    <a:pt x="208" y="182"/>
                  </a:lnTo>
                  <a:lnTo>
                    <a:pt x="143" y="182"/>
                  </a:lnTo>
                  <a:lnTo>
                    <a:pt x="80" y="182"/>
                  </a:lnTo>
                  <a:lnTo>
                    <a:pt x="13" y="182"/>
                  </a:lnTo>
                  <a:lnTo>
                    <a:pt x="10" y="113"/>
                  </a:lnTo>
                  <a:lnTo>
                    <a:pt x="6" y="45"/>
                  </a:lnTo>
                  <a:lnTo>
                    <a:pt x="0" y="30"/>
                  </a:lnTo>
                  <a:lnTo>
                    <a:pt x="4" y="18"/>
                  </a:lnTo>
                  <a:lnTo>
                    <a:pt x="1" y="10"/>
                  </a:lnTo>
                  <a:lnTo>
                    <a:pt x="5" y="0"/>
                  </a:lnTo>
                  <a:lnTo>
                    <a:pt x="27" y="0"/>
                  </a:lnTo>
                  <a:lnTo>
                    <a:pt x="43" y="5"/>
                  </a:lnTo>
                  <a:lnTo>
                    <a:pt x="60" y="10"/>
                  </a:lnTo>
                  <a:lnTo>
                    <a:pt x="67" y="13"/>
                  </a:lnTo>
                  <a:lnTo>
                    <a:pt x="79" y="8"/>
                  </a:lnTo>
                  <a:lnTo>
                    <a:pt x="85" y="2"/>
                  </a:lnTo>
                  <a:lnTo>
                    <a:pt x="99" y="1"/>
                  </a:lnTo>
                  <a:lnTo>
                    <a:pt x="111" y="3"/>
                  </a:lnTo>
                  <a:lnTo>
                    <a:pt x="116" y="13"/>
                  </a:lnTo>
                  <a:lnTo>
                    <a:pt x="120" y="6"/>
                  </a:lnTo>
                  <a:lnTo>
                    <a:pt x="132" y="10"/>
                  </a:lnTo>
                  <a:lnTo>
                    <a:pt x="145" y="12"/>
                  </a:lnTo>
                  <a:lnTo>
                    <a:pt x="152" y="8"/>
                  </a:lnTo>
                  <a:lnTo>
                    <a:pt x="15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p8"/>
            <p:cNvSpPr/>
            <p:nvPr/>
          </p:nvSpPr>
          <p:spPr>
            <a:xfrm>
              <a:off x="8697936" y="3868414"/>
              <a:ext cx="182523" cy="166649"/>
            </a:xfrm>
            <a:custGeom>
              <a:avLst/>
              <a:gdLst/>
              <a:ahLst/>
              <a:cxnLst/>
              <a:rect l="l" t="t" r="r" b="b"/>
              <a:pathLst>
                <a:path w="115" h="105" extrusionOk="0">
                  <a:moveTo>
                    <a:pt x="115" y="100"/>
                  </a:moveTo>
                  <a:lnTo>
                    <a:pt x="110" y="105"/>
                  </a:lnTo>
                  <a:lnTo>
                    <a:pt x="102" y="103"/>
                  </a:lnTo>
                  <a:lnTo>
                    <a:pt x="96" y="97"/>
                  </a:lnTo>
                  <a:lnTo>
                    <a:pt x="89" y="86"/>
                  </a:lnTo>
                  <a:lnTo>
                    <a:pt x="82" y="80"/>
                  </a:lnTo>
                  <a:lnTo>
                    <a:pt x="77" y="74"/>
                  </a:lnTo>
                  <a:lnTo>
                    <a:pt x="62" y="66"/>
                  </a:lnTo>
                  <a:lnTo>
                    <a:pt x="50" y="66"/>
                  </a:lnTo>
                  <a:lnTo>
                    <a:pt x="47" y="62"/>
                  </a:lnTo>
                  <a:lnTo>
                    <a:pt x="37" y="66"/>
                  </a:lnTo>
                  <a:lnTo>
                    <a:pt x="26" y="57"/>
                  </a:lnTo>
                  <a:lnTo>
                    <a:pt x="22" y="71"/>
                  </a:lnTo>
                  <a:lnTo>
                    <a:pt x="2" y="68"/>
                  </a:lnTo>
                  <a:lnTo>
                    <a:pt x="0" y="60"/>
                  </a:lnTo>
                  <a:lnTo>
                    <a:pt x="6" y="32"/>
                  </a:lnTo>
                  <a:lnTo>
                    <a:pt x="7" y="20"/>
                  </a:lnTo>
                  <a:lnTo>
                    <a:pt x="12" y="14"/>
                  </a:lnTo>
                  <a:lnTo>
                    <a:pt x="24" y="11"/>
                  </a:lnTo>
                  <a:lnTo>
                    <a:pt x="32" y="0"/>
                  </a:lnTo>
                  <a:lnTo>
                    <a:pt x="42" y="22"/>
                  </a:lnTo>
                  <a:lnTo>
                    <a:pt x="48" y="39"/>
                  </a:lnTo>
                  <a:lnTo>
                    <a:pt x="58" y="48"/>
                  </a:lnTo>
                  <a:lnTo>
                    <a:pt x="82" y="66"/>
                  </a:lnTo>
                  <a:lnTo>
                    <a:pt x="91" y="77"/>
                  </a:lnTo>
                  <a:lnTo>
                    <a:pt x="101" y="88"/>
                  </a:lnTo>
                  <a:lnTo>
                    <a:pt x="106" y="95"/>
                  </a:lnTo>
                  <a:lnTo>
                    <a:pt x="115" y="100"/>
                  </a:lnTo>
                  <a:lnTo>
                    <a:pt x="115" y="10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8"/>
            <p:cNvSpPr/>
            <p:nvPr/>
          </p:nvSpPr>
          <p:spPr>
            <a:xfrm>
              <a:off x="8239248" y="2633620"/>
              <a:ext cx="103165" cy="60312"/>
            </a:xfrm>
            <a:custGeom>
              <a:avLst/>
              <a:gdLst/>
              <a:ahLst/>
              <a:cxnLst/>
              <a:rect l="l" t="t" r="r" b="b"/>
              <a:pathLst>
                <a:path w="65" h="38" extrusionOk="0">
                  <a:moveTo>
                    <a:pt x="63" y="2"/>
                  </a:moveTo>
                  <a:lnTo>
                    <a:pt x="65" y="5"/>
                  </a:lnTo>
                  <a:lnTo>
                    <a:pt x="57" y="15"/>
                  </a:lnTo>
                  <a:lnTo>
                    <a:pt x="65" y="32"/>
                  </a:lnTo>
                  <a:lnTo>
                    <a:pt x="60" y="38"/>
                  </a:lnTo>
                  <a:lnTo>
                    <a:pt x="49" y="38"/>
                  </a:lnTo>
                  <a:lnTo>
                    <a:pt x="35" y="31"/>
                  </a:lnTo>
                  <a:lnTo>
                    <a:pt x="29" y="29"/>
                  </a:lnTo>
                  <a:lnTo>
                    <a:pt x="18" y="32"/>
                  </a:lnTo>
                  <a:lnTo>
                    <a:pt x="17" y="21"/>
                  </a:lnTo>
                  <a:lnTo>
                    <a:pt x="13" y="24"/>
                  </a:lnTo>
                  <a:lnTo>
                    <a:pt x="3" y="18"/>
                  </a:lnTo>
                  <a:lnTo>
                    <a:pt x="0" y="7"/>
                  </a:lnTo>
                  <a:lnTo>
                    <a:pt x="17" y="2"/>
                  </a:lnTo>
                  <a:lnTo>
                    <a:pt x="34" y="0"/>
                  </a:lnTo>
                  <a:lnTo>
                    <a:pt x="49" y="3"/>
                  </a:lnTo>
                  <a:lnTo>
                    <a:pt x="63" y="2"/>
                  </a:lnTo>
                  <a:lnTo>
                    <a:pt x="63"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8"/>
            <p:cNvSpPr/>
            <p:nvPr/>
          </p:nvSpPr>
          <p:spPr>
            <a:xfrm>
              <a:off x="8615403" y="3958881"/>
              <a:ext cx="393615" cy="349171"/>
            </a:xfrm>
            <a:custGeom>
              <a:avLst/>
              <a:gdLst/>
              <a:ahLst/>
              <a:cxnLst/>
              <a:rect l="l" t="t" r="r" b="b"/>
              <a:pathLst>
                <a:path w="248" h="220" extrusionOk="0">
                  <a:moveTo>
                    <a:pt x="102" y="9"/>
                  </a:moveTo>
                  <a:lnTo>
                    <a:pt x="114" y="9"/>
                  </a:lnTo>
                  <a:lnTo>
                    <a:pt x="129" y="17"/>
                  </a:lnTo>
                  <a:lnTo>
                    <a:pt x="134" y="23"/>
                  </a:lnTo>
                  <a:lnTo>
                    <a:pt x="141" y="29"/>
                  </a:lnTo>
                  <a:lnTo>
                    <a:pt x="148" y="40"/>
                  </a:lnTo>
                  <a:lnTo>
                    <a:pt x="154" y="46"/>
                  </a:lnTo>
                  <a:lnTo>
                    <a:pt x="149" y="54"/>
                  </a:lnTo>
                  <a:lnTo>
                    <a:pt x="143" y="63"/>
                  </a:lnTo>
                  <a:lnTo>
                    <a:pt x="145" y="69"/>
                  </a:lnTo>
                  <a:lnTo>
                    <a:pt x="145" y="75"/>
                  </a:lnTo>
                  <a:lnTo>
                    <a:pt x="155" y="75"/>
                  </a:lnTo>
                  <a:lnTo>
                    <a:pt x="159" y="74"/>
                  </a:lnTo>
                  <a:lnTo>
                    <a:pt x="162" y="77"/>
                  </a:lnTo>
                  <a:lnTo>
                    <a:pt x="159" y="84"/>
                  </a:lnTo>
                  <a:lnTo>
                    <a:pt x="165" y="94"/>
                  </a:lnTo>
                  <a:lnTo>
                    <a:pt x="172" y="103"/>
                  </a:lnTo>
                  <a:lnTo>
                    <a:pt x="179" y="111"/>
                  </a:lnTo>
                  <a:lnTo>
                    <a:pt x="234" y="133"/>
                  </a:lnTo>
                  <a:lnTo>
                    <a:pt x="248" y="133"/>
                  </a:lnTo>
                  <a:lnTo>
                    <a:pt x="202" y="190"/>
                  </a:lnTo>
                  <a:lnTo>
                    <a:pt x="180" y="191"/>
                  </a:lnTo>
                  <a:lnTo>
                    <a:pt x="165" y="204"/>
                  </a:lnTo>
                  <a:lnTo>
                    <a:pt x="155" y="204"/>
                  </a:lnTo>
                  <a:lnTo>
                    <a:pt x="151" y="211"/>
                  </a:lnTo>
                  <a:lnTo>
                    <a:pt x="139" y="211"/>
                  </a:lnTo>
                  <a:lnTo>
                    <a:pt x="132" y="204"/>
                  </a:lnTo>
                  <a:lnTo>
                    <a:pt x="117" y="212"/>
                  </a:lnTo>
                  <a:lnTo>
                    <a:pt x="112" y="220"/>
                  </a:lnTo>
                  <a:lnTo>
                    <a:pt x="101" y="218"/>
                  </a:lnTo>
                  <a:lnTo>
                    <a:pt x="97" y="216"/>
                  </a:lnTo>
                  <a:lnTo>
                    <a:pt x="93" y="217"/>
                  </a:lnTo>
                  <a:lnTo>
                    <a:pt x="88" y="217"/>
                  </a:lnTo>
                  <a:lnTo>
                    <a:pt x="66" y="200"/>
                  </a:lnTo>
                  <a:lnTo>
                    <a:pt x="54" y="200"/>
                  </a:lnTo>
                  <a:lnTo>
                    <a:pt x="49" y="194"/>
                  </a:lnTo>
                  <a:lnTo>
                    <a:pt x="48" y="183"/>
                  </a:lnTo>
                  <a:lnTo>
                    <a:pt x="40" y="180"/>
                  </a:lnTo>
                  <a:lnTo>
                    <a:pt x="30" y="160"/>
                  </a:lnTo>
                  <a:lnTo>
                    <a:pt x="22" y="155"/>
                  </a:lnTo>
                  <a:lnTo>
                    <a:pt x="19" y="148"/>
                  </a:lnTo>
                  <a:lnTo>
                    <a:pt x="10" y="138"/>
                  </a:lnTo>
                  <a:lnTo>
                    <a:pt x="0" y="137"/>
                  </a:lnTo>
                  <a:lnTo>
                    <a:pt x="5" y="126"/>
                  </a:lnTo>
                  <a:lnTo>
                    <a:pt x="14" y="126"/>
                  </a:lnTo>
                  <a:lnTo>
                    <a:pt x="17" y="120"/>
                  </a:lnTo>
                  <a:lnTo>
                    <a:pt x="16" y="105"/>
                  </a:lnTo>
                  <a:lnTo>
                    <a:pt x="16" y="103"/>
                  </a:lnTo>
                  <a:lnTo>
                    <a:pt x="20" y="83"/>
                  </a:lnTo>
                  <a:lnTo>
                    <a:pt x="28" y="77"/>
                  </a:lnTo>
                  <a:lnTo>
                    <a:pt x="30" y="70"/>
                  </a:lnTo>
                  <a:lnTo>
                    <a:pt x="37" y="55"/>
                  </a:lnTo>
                  <a:lnTo>
                    <a:pt x="46" y="46"/>
                  </a:lnTo>
                  <a:lnTo>
                    <a:pt x="52" y="27"/>
                  </a:lnTo>
                  <a:lnTo>
                    <a:pt x="54" y="11"/>
                  </a:lnTo>
                  <a:lnTo>
                    <a:pt x="74" y="14"/>
                  </a:lnTo>
                  <a:lnTo>
                    <a:pt x="78" y="0"/>
                  </a:lnTo>
                  <a:lnTo>
                    <a:pt x="89" y="9"/>
                  </a:lnTo>
                  <a:lnTo>
                    <a:pt x="99" y="5"/>
                  </a:lnTo>
                  <a:lnTo>
                    <a:pt x="102" y="9"/>
                  </a:lnTo>
                  <a:lnTo>
                    <a:pt x="10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p8"/>
            <p:cNvSpPr/>
            <p:nvPr/>
          </p:nvSpPr>
          <p:spPr>
            <a:xfrm>
              <a:off x="8139258" y="2354283"/>
              <a:ext cx="252357" cy="272988"/>
            </a:xfrm>
            <a:custGeom>
              <a:avLst/>
              <a:gdLst/>
              <a:ahLst/>
              <a:cxnLst/>
              <a:rect l="l" t="t" r="r" b="b"/>
              <a:pathLst>
                <a:path w="159" h="172" extrusionOk="0">
                  <a:moveTo>
                    <a:pt x="97" y="17"/>
                  </a:moveTo>
                  <a:lnTo>
                    <a:pt x="98" y="29"/>
                  </a:lnTo>
                  <a:lnTo>
                    <a:pt x="120" y="39"/>
                  </a:lnTo>
                  <a:lnTo>
                    <a:pt x="112" y="51"/>
                  </a:lnTo>
                  <a:lnTo>
                    <a:pt x="131" y="70"/>
                  </a:lnTo>
                  <a:lnTo>
                    <a:pt x="126" y="85"/>
                  </a:lnTo>
                  <a:lnTo>
                    <a:pt x="140" y="97"/>
                  </a:lnTo>
                  <a:lnTo>
                    <a:pt x="137" y="109"/>
                  </a:lnTo>
                  <a:lnTo>
                    <a:pt x="159" y="120"/>
                  </a:lnTo>
                  <a:lnTo>
                    <a:pt x="157" y="129"/>
                  </a:lnTo>
                  <a:lnTo>
                    <a:pt x="146" y="138"/>
                  </a:lnTo>
                  <a:lnTo>
                    <a:pt x="123" y="160"/>
                  </a:lnTo>
                  <a:lnTo>
                    <a:pt x="99" y="162"/>
                  </a:lnTo>
                  <a:lnTo>
                    <a:pt x="77" y="168"/>
                  </a:lnTo>
                  <a:lnTo>
                    <a:pt x="55" y="172"/>
                  </a:lnTo>
                  <a:lnTo>
                    <a:pt x="46" y="163"/>
                  </a:lnTo>
                  <a:lnTo>
                    <a:pt x="32" y="157"/>
                  </a:lnTo>
                  <a:lnTo>
                    <a:pt x="32" y="140"/>
                  </a:lnTo>
                  <a:lnTo>
                    <a:pt x="23" y="124"/>
                  </a:lnTo>
                  <a:lnTo>
                    <a:pt x="29" y="114"/>
                  </a:lnTo>
                  <a:lnTo>
                    <a:pt x="38" y="104"/>
                  </a:lnTo>
                  <a:lnTo>
                    <a:pt x="64" y="86"/>
                  </a:lnTo>
                  <a:lnTo>
                    <a:pt x="72" y="82"/>
                  </a:lnTo>
                  <a:lnTo>
                    <a:pt x="69" y="74"/>
                  </a:lnTo>
                  <a:lnTo>
                    <a:pt x="50" y="67"/>
                  </a:lnTo>
                  <a:lnTo>
                    <a:pt x="45" y="60"/>
                  </a:lnTo>
                  <a:lnTo>
                    <a:pt x="39" y="35"/>
                  </a:lnTo>
                  <a:lnTo>
                    <a:pt x="18" y="24"/>
                  </a:lnTo>
                  <a:lnTo>
                    <a:pt x="0" y="17"/>
                  </a:lnTo>
                  <a:lnTo>
                    <a:pt x="6" y="12"/>
                  </a:lnTo>
                  <a:lnTo>
                    <a:pt x="22" y="20"/>
                  </a:lnTo>
                  <a:lnTo>
                    <a:pt x="37" y="20"/>
                  </a:lnTo>
                  <a:lnTo>
                    <a:pt x="52" y="24"/>
                  </a:lnTo>
                  <a:lnTo>
                    <a:pt x="61" y="17"/>
                  </a:lnTo>
                  <a:lnTo>
                    <a:pt x="65" y="5"/>
                  </a:lnTo>
                  <a:lnTo>
                    <a:pt x="82" y="0"/>
                  </a:lnTo>
                  <a:lnTo>
                    <a:pt x="100" y="6"/>
                  </a:lnTo>
                  <a:lnTo>
                    <a:pt x="97" y="17"/>
                  </a:lnTo>
                  <a:lnTo>
                    <a:pt x="97"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p8"/>
            <p:cNvSpPr/>
            <p:nvPr/>
          </p:nvSpPr>
          <p:spPr>
            <a:xfrm>
              <a:off x="7974193" y="4341382"/>
              <a:ext cx="149193" cy="190457"/>
            </a:xfrm>
            <a:custGeom>
              <a:avLst/>
              <a:gdLst/>
              <a:ahLst/>
              <a:cxnLst/>
              <a:rect l="l" t="t" r="r" b="b"/>
              <a:pathLst>
                <a:path w="94" h="120" extrusionOk="0">
                  <a:moveTo>
                    <a:pt x="72" y="1"/>
                  </a:moveTo>
                  <a:lnTo>
                    <a:pt x="70" y="9"/>
                  </a:lnTo>
                  <a:lnTo>
                    <a:pt x="76" y="19"/>
                  </a:lnTo>
                  <a:lnTo>
                    <a:pt x="88" y="18"/>
                  </a:lnTo>
                  <a:lnTo>
                    <a:pt x="92" y="21"/>
                  </a:lnTo>
                  <a:lnTo>
                    <a:pt x="84" y="43"/>
                  </a:lnTo>
                  <a:lnTo>
                    <a:pt x="93" y="55"/>
                  </a:lnTo>
                  <a:lnTo>
                    <a:pt x="94" y="70"/>
                  </a:lnTo>
                  <a:lnTo>
                    <a:pt x="93" y="82"/>
                  </a:lnTo>
                  <a:lnTo>
                    <a:pt x="87" y="91"/>
                  </a:lnTo>
                  <a:lnTo>
                    <a:pt x="73" y="90"/>
                  </a:lnTo>
                  <a:lnTo>
                    <a:pt x="63" y="81"/>
                  </a:lnTo>
                  <a:lnTo>
                    <a:pt x="62" y="90"/>
                  </a:lnTo>
                  <a:lnTo>
                    <a:pt x="51" y="92"/>
                  </a:lnTo>
                  <a:lnTo>
                    <a:pt x="45" y="96"/>
                  </a:lnTo>
                  <a:lnTo>
                    <a:pt x="51" y="109"/>
                  </a:lnTo>
                  <a:lnTo>
                    <a:pt x="39" y="120"/>
                  </a:lnTo>
                  <a:lnTo>
                    <a:pt x="22" y="101"/>
                  </a:lnTo>
                  <a:lnTo>
                    <a:pt x="10" y="85"/>
                  </a:lnTo>
                  <a:lnTo>
                    <a:pt x="0" y="65"/>
                  </a:lnTo>
                  <a:lnTo>
                    <a:pt x="1" y="59"/>
                  </a:lnTo>
                  <a:lnTo>
                    <a:pt x="5" y="53"/>
                  </a:lnTo>
                  <a:lnTo>
                    <a:pt x="8" y="39"/>
                  </a:lnTo>
                  <a:lnTo>
                    <a:pt x="12" y="25"/>
                  </a:lnTo>
                  <a:lnTo>
                    <a:pt x="17" y="24"/>
                  </a:lnTo>
                  <a:lnTo>
                    <a:pt x="42" y="24"/>
                  </a:lnTo>
                  <a:lnTo>
                    <a:pt x="42" y="1"/>
                  </a:lnTo>
                  <a:lnTo>
                    <a:pt x="50" y="0"/>
                  </a:lnTo>
                  <a:lnTo>
                    <a:pt x="60" y="2"/>
                  </a:lnTo>
                  <a:lnTo>
                    <a:pt x="70" y="0"/>
                  </a:lnTo>
                  <a:lnTo>
                    <a:pt x="72" y="1"/>
                  </a:lnTo>
                  <a:lnTo>
                    <a:pt x="7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4" name="Google Shape;434;p8"/>
            <p:cNvSpPr/>
            <p:nvPr/>
          </p:nvSpPr>
          <p:spPr>
            <a:xfrm>
              <a:off x="7569470" y="2757417"/>
              <a:ext cx="44440" cy="38091"/>
            </a:xfrm>
            <a:custGeom>
              <a:avLst/>
              <a:gdLst/>
              <a:ahLst/>
              <a:cxnLst/>
              <a:rect l="l" t="t" r="r" b="b"/>
              <a:pathLst>
                <a:path w="28" h="24" extrusionOk="0">
                  <a:moveTo>
                    <a:pt x="20" y="24"/>
                  </a:moveTo>
                  <a:lnTo>
                    <a:pt x="9" y="20"/>
                  </a:lnTo>
                  <a:lnTo>
                    <a:pt x="0" y="20"/>
                  </a:lnTo>
                  <a:lnTo>
                    <a:pt x="4" y="11"/>
                  </a:lnTo>
                  <a:lnTo>
                    <a:pt x="1" y="1"/>
                  </a:lnTo>
                  <a:lnTo>
                    <a:pt x="13" y="0"/>
                  </a:lnTo>
                  <a:lnTo>
                    <a:pt x="28" y="12"/>
                  </a:lnTo>
                  <a:lnTo>
                    <a:pt x="20" y="2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p8"/>
            <p:cNvSpPr/>
            <p:nvPr/>
          </p:nvSpPr>
          <p:spPr>
            <a:xfrm>
              <a:off x="7605973" y="2660600"/>
              <a:ext cx="171413" cy="247593"/>
            </a:xfrm>
            <a:custGeom>
              <a:avLst/>
              <a:gdLst/>
              <a:ahLst/>
              <a:cxnLst/>
              <a:rect l="l" t="t" r="r" b="b"/>
              <a:pathLst>
                <a:path w="108" h="156" extrusionOk="0">
                  <a:moveTo>
                    <a:pt x="43" y="0"/>
                  </a:moveTo>
                  <a:lnTo>
                    <a:pt x="28" y="19"/>
                  </a:lnTo>
                  <a:lnTo>
                    <a:pt x="43" y="17"/>
                  </a:lnTo>
                  <a:lnTo>
                    <a:pt x="57" y="17"/>
                  </a:lnTo>
                  <a:lnTo>
                    <a:pt x="54" y="31"/>
                  </a:lnTo>
                  <a:lnTo>
                    <a:pt x="41" y="47"/>
                  </a:lnTo>
                  <a:lnTo>
                    <a:pt x="55" y="48"/>
                  </a:lnTo>
                  <a:lnTo>
                    <a:pt x="57" y="50"/>
                  </a:lnTo>
                  <a:lnTo>
                    <a:pt x="68" y="71"/>
                  </a:lnTo>
                  <a:lnTo>
                    <a:pt x="78" y="74"/>
                  </a:lnTo>
                  <a:lnTo>
                    <a:pt x="87" y="95"/>
                  </a:lnTo>
                  <a:lnTo>
                    <a:pt x="91" y="102"/>
                  </a:lnTo>
                  <a:lnTo>
                    <a:pt x="108" y="105"/>
                  </a:lnTo>
                  <a:lnTo>
                    <a:pt x="107" y="117"/>
                  </a:lnTo>
                  <a:lnTo>
                    <a:pt x="100" y="123"/>
                  </a:lnTo>
                  <a:lnTo>
                    <a:pt x="105" y="132"/>
                  </a:lnTo>
                  <a:lnTo>
                    <a:pt x="92" y="141"/>
                  </a:lnTo>
                  <a:lnTo>
                    <a:pt x="73" y="141"/>
                  </a:lnTo>
                  <a:lnTo>
                    <a:pt x="48" y="147"/>
                  </a:lnTo>
                  <a:lnTo>
                    <a:pt x="42" y="143"/>
                  </a:lnTo>
                  <a:lnTo>
                    <a:pt x="31" y="151"/>
                  </a:lnTo>
                  <a:lnTo>
                    <a:pt x="18" y="150"/>
                  </a:lnTo>
                  <a:lnTo>
                    <a:pt x="8" y="156"/>
                  </a:lnTo>
                  <a:lnTo>
                    <a:pt x="0" y="153"/>
                  </a:lnTo>
                  <a:lnTo>
                    <a:pt x="22" y="133"/>
                  </a:lnTo>
                  <a:lnTo>
                    <a:pt x="35" y="130"/>
                  </a:lnTo>
                  <a:lnTo>
                    <a:pt x="12" y="127"/>
                  </a:lnTo>
                  <a:lnTo>
                    <a:pt x="8" y="119"/>
                  </a:lnTo>
                  <a:lnTo>
                    <a:pt x="24" y="113"/>
                  </a:lnTo>
                  <a:lnTo>
                    <a:pt x="17" y="104"/>
                  </a:lnTo>
                  <a:lnTo>
                    <a:pt x="20" y="92"/>
                  </a:lnTo>
                  <a:lnTo>
                    <a:pt x="40" y="93"/>
                  </a:lnTo>
                  <a:lnTo>
                    <a:pt x="43" y="83"/>
                  </a:lnTo>
                  <a:lnTo>
                    <a:pt x="34" y="72"/>
                  </a:lnTo>
                  <a:lnTo>
                    <a:pt x="33" y="72"/>
                  </a:lnTo>
                  <a:lnTo>
                    <a:pt x="17" y="68"/>
                  </a:lnTo>
                  <a:lnTo>
                    <a:pt x="13" y="64"/>
                  </a:lnTo>
                  <a:lnTo>
                    <a:pt x="18" y="55"/>
                  </a:lnTo>
                  <a:lnTo>
                    <a:pt x="14" y="50"/>
                  </a:lnTo>
                  <a:lnTo>
                    <a:pt x="6" y="59"/>
                  </a:lnTo>
                  <a:lnTo>
                    <a:pt x="6" y="41"/>
                  </a:lnTo>
                  <a:lnTo>
                    <a:pt x="0" y="33"/>
                  </a:lnTo>
                  <a:lnTo>
                    <a:pt x="5" y="15"/>
                  </a:lnTo>
                  <a:lnTo>
                    <a:pt x="17" y="0"/>
                  </a:lnTo>
                  <a:lnTo>
                    <a:pt x="27" y="1"/>
                  </a:lnTo>
                  <a:lnTo>
                    <a:pt x="4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6" name="Google Shape;436;p8"/>
            <p:cNvSpPr/>
            <p:nvPr/>
          </p:nvSpPr>
          <p:spPr>
            <a:xfrm>
              <a:off x="8702698" y="3097064"/>
              <a:ext cx="174587" cy="74595"/>
            </a:xfrm>
            <a:custGeom>
              <a:avLst/>
              <a:gdLst/>
              <a:ahLst/>
              <a:cxnLst/>
              <a:rect l="l" t="t" r="r" b="b"/>
              <a:pathLst>
                <a:path w="110" h="47" extrusionOk="0">
                  <a:moveTo>
                    <a:pt x="73" y="17"/>
                  </a:moveTo>
                  <a:lnTo>
                    <a:pt x="87" y="20"/>
                  </a:lnTo>
                  <a:lnTo>
                    <a:pt x="94" y="28"/>
                  </a:lnTo>
                  <a:lnTo>
                    <a:pt x="104" y="32"/>
                  </a:lnTo>
                  <a:lnTo>
                    <a:pt x="101" y="35"/>
                  </a:lnTo>
                  <a:lnTo>
                    <a:pt x="110" y="45"/>
                  </a:lnTo>
                  <a:lnTo>
                    <a:pt x="109" y="47"/>
                  </a:lnTo>
                  <a:lnTo>
                    <a:pt x="100" y="46"/>
                  </a:lnTo>
                  <a:lnTo>
                    <a:pt x="88" y="40"/>
                  </a:lnTo>
                  <a:lnTo>
                    <a:pt x="84" y="44"/>
                  </a:lnTo>
                  <a:lnTo>
                    <a:pt x="64" y="47"/>
                  </a:lnTo>
                  <a:lnTo>
                    <a:pt x="47" y="37"/>
                  </a:lnTo>
                  <a:lnTo>
                    <a:pt x="31" y="38"/>
                  </a:lnTo>
                  <a:lnTo>
                    <a:pt x="32" y="30"/>
                  </a:lnTo>
                  <a:lnTo>
                    <a:pt x="26" y="18"/>
                  </a:lnTo>
                  <a:lnTo>
                    <a:pt x="16" y="11"/>
                  </a:lnTo>
                  <a:lnTo>
                    <a:pt x="7" y="9"/>
                  </a:lnTo>
                  <a:lnTo>
                    <a:pt x="0" y="3"/>
                  </a:lnTo>
                  <a:lnTo>
                    <a:pt x="2" y="0"/>
                  </a:lnTo>
                  <a:lnTo>
                    <a:pt x="15" y="3"/>
                  </a:lnTo>
                  <a:lnTo>
                    <a:pt x="38" y="6"/>
                  </a:lnTo>
                  <a:lnTo>
                    <a:pt x="60" y="16"/>
                  </a:lnTo>
                  <a:lnTo>
                    <a:pt x="64" y="20"/>
                  </a:lnTo>
                  <a:lnTo>
                    <a:pt x="73" y="17"/>
                  </a:lnTo>
                  <a:lnTo>
                    <a:pt x="73"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7" name="Google Shape;437;p8"/>
            <p:cNvSpPr/>
            <p:nvPr/>
          </p:nvSpPr>
          <p:spPr>
            <a:xfrm>
              <a:off x="7653588" y="4076329"/>
              <a:ext cx="115862" cy="192044"/>
            </a:xfrm>
            <a:custGeom>
              <a:avLst/>
              <a:gdLst/>
              <a:ahLst/>
              <a:cxnLst/>
              <a:rect l="l" t="t" r="r" b="b"/>
              <a:pathLst>
                <a:path w="73" h="121" extrusionOk="0">
                  <a:moveTo>
                    <a:pt x="55" y="1"/>
                  </a:moveTo>
                  <a:lnTo>
                    <a:pt x="53" y="7"/>
                  </a:lnTo>
                  <a:lnTo>
                    <a:pt x="61" y="17"/>
                  </a:lnTo>
                  <a:lnTo>
                    <a:pt x="61" y="31"/>
                  </a:lnTo>
                  <a:lnTo>
                    <a:pt x="62" y="46"/>
                  </a:lnTo>
                  <a:lnTo>
                    <a:pt x="67" y="53"/>
                  </a:lnTo>
                  <a:lnTo>
                    <a:pt x="62" y="70"/>
                  </a:lnTo>
                  <a:lnTo>
                    <a:pt x="64" y="80"/>
                  </a:lnTo>
                  <a:lnTo>
                    <a:pt x="68" y="92"/>
                  </a:lnTo>
                  <a:lnTo>
                    <a:pt x="73" y="98"/>
                  </a:lnTo>
                  <a:lnTo>
                    <a:pt x="46" y="109"/>
                  </a:lnTo>
                  <a:lnTo>
                    <a:pt x="36" y="116"/>
                  </a:lnTo>
                  <a:lnTo>
                    <a:pt x="21" y="121"/>
                  </a:lnTo>
                  <a:lnTo>
                    <a:pt x="7" y="116"/>
                  </a:lnTo>
                  <a:lnTo>
                    <a:pt x="7" y="109"/>
                  </a:lnTo>
                  <a:lnTo>
                    <a:pt x="0" y="92"/>
                  </a:lnTo>
                  <a:lnTo>
                    <a:pt x="4" y="71"/>
                  </a:lnTo>
                  <a:lnTo>
                    <a:pt x="12" y="54"/>
                  </a:lnTo>
                  <a:lnTo>
                    <a:pt x="7" y="28"/>
                  </a:lnTo>
                  <a:lnTo>
                    <a:pt x="4" y="13"/>
                  </a:lnTo>
                  <a:lnTo>
                    <a:pt x="5" y="3"/>
                  </a:lnTo>
                  <a:lnTo>
                    <a:pt x="34" y="1"/>
                  </a:lnTo>
                  <a:lnTo>
                    <a:pt x="41" y="3"/>
                  </a:lnTo>
                  <a:lnTo>
                    <a:pt x="47" y="0"/>
                  </a:lnTo>
                  <a:lnTo>
                    <a:pt x="55" y="1"/>
                  </a:lnTo>
                  <a:lnTo>
                    <a:pt x="55"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8" name="Google Shape;438;p8"/>
            <p:cNvSpPr/>
            <p:nvPr/>
          </p:nvSpPr>
          <p:spPr>
            <a:xfrm>
              <a:off x="7339332" y="4031889"/>
              <a:ext cx="192045" cy="158714"/>
            </a:xfrm>
            <a:custGeom>
              <a:avLst/>
              <a:gdLst/>
              <a:ahLst/>
              <a:cxnLst/>
              <a:rect l="l" t="t" r="r" b="b"/>
              <a:pathLst>
                <a:path w="121" h="100" extrusionOk="0">
                  <a:moveTo>
                    <a:pt x="60" y="2"/>
                  </a:moveTo>
                  <a:lnTo>
                    <a:pt x="61" y="9"/>
                  </a:lnTo>
                  <a:lnTo>
                    <a:pt x="64" y="9"/>
                  </a:lnTo>
                  <a:lnTo>
                    <a:pt x="68" y="7"/>
                  </a:lnTo>
                  <a:lnTo>
                    <a:pt x="71" y="7"/>
                  </a:lnTo>
                  <a:lnTo>
                    <a:pt x="76" y="12"/>
                  </a:lnTo>
                  <a:lnTo>
                    <a:pt x="82" y="14"/>
                  </a:lnTo>
                  <a:lnTo>
                    <a:pt x="87" y="10"/>
                  </a:lnTo>
                  <a:lnTo>
                    <a:pt x="93" y="7"/>
                  </a:lnTo>
                  <a:lnTo>
                    <a:pt x="97" y="4"/>
                  </a:lnTo>
                  <a:lnTo>
                    <a:pt x="100" y="5"/>
                  </a:lnTo>
                  <a:lnTo>
                    <a:pt x="104" y="9"/>
                  </a:lnTo>
                  <a:lnTo>
                    <a:pt x="105" y="14"/>
                  </a:lnTo>
                  <a:lnTo>
                    <a:pt x="112" y="22"/>
                  </a:lnTo>
                  <a:lnTo>
                    <a:pt x="109" y="27"/>
                  </a:lnTo>
                  <a:lnTo>
                    <a:pt x="108" y="34"/>
                  </a:lnTo>
                  <a:lnTo>
                    <a:pt x="112" y="31"/>
                  </a:lnTo>
                  <a:lnTo>
                    <a:pt x="114" y="34"/>
                  </a:lnTo>
                  <a:lnTo>
                    <a:pt x="113" y="40"/>
                  </a:lnTo>
                  <a:lnTo>
                    <a:pt x="118" y="45"/>
                  </a:lnTo>
                  <a:lnTo>
                    <a:pt x="115" y="46"/>
                  </a:lnTo>
                  <a:lnTo>
                    <a:pt x="114" y="53"/>
                  </a:lnTo>
                  <a:lnTo>
                    <a:pt x="117" y="60"/>
                  </a:lnTo>
                  <a:lnTo>
                    <a:pt x="121" y="76"/>
                  </a:lnTo>
                  <a:lnTo>
                    <a:pt x="115" y="78"/>
                  </a:lnTo>
                  <a:lnTo>
                    <a:pt x="114" y="81"/>
                  </a:lnTo>
                  <a:lnTo>
                    <a:pt x="115" y="85"/>
                  </a:lnTo>
                  <a:lnTo>
                    <a:pt x="114" y="93"/>
                  </a:lnTo>
                  <a:lnTo>
                    <a:pt x="111" y="93"/>
                  </a:lnTo>
                  <a:lnTo>
                    <a:pt x="106" y="92"/>
                  </a:lnTo>
                  <a:lnTo>
                    <a:pt x="103" y="100"/>
                  </a:lnTo>
                  <a:lnTo>
                    <a:pt x="98" y="100"/>
                  </a:lnTo>
                  <a:lnTo>
                    <a:pt x="95" y="96"/>
                  </a:lnTo>
                  <a:lnTo>
                    <a:pt x="96" y="88"/>
                  </a:lnTo>
                  <a:lnTo>
                    <a:pt x="89" y="77"/>
                  </a:lnTo>
                  <a:lnTo>
                    <a:pt x="85" y="79"/>
                  </a:lnTo>
                  <a:lnTo>
                    <a:pt x="81" y="80"/>
                  </a:lnTo>
                  <a:lnTo>
                    <a:pt x="77" y="80"/>
                  </a:lnTo>
                  <a:lnTo>
                    <a:pt x="77" y="74"/>
                  </a:lnTo>
                  <a:lnTo>
                    <a:pt x="74" y="68"/>
                  </a:lnTo>
                  <a:lnTo>
                    <a:pt x="75" y="62"/>
                  </a:lnTo>
                  <a:lnTo>
                    <a:pt x="71" y="54"/>
                  </a:lnTo>
                  <a:lnTo>
                    <a:pt x="66" y="48"/>
                  </a:lnTo>
                  <a:lnTo>
                    <a:pt x="53" y="48"/>
                  </a:lnTo>
                  <a:lnTo>
                    <a:pt x="49" y="51"/>
                  </a:lnTo>
                  <a:lnTo>
                    <a:pt x="45" y="52"/>
                  </a:lnTo>
                  <a:lnTo>
                    <a:pt x="42" y="56"/>
                  </a:lnTo>
                  <a:lnTo>
                    <a:pt x="40" y="61"/>
                  </a:lnTo>
                  <a:lnTo>
                    <a:pt x="31" y="70"/>
                  </a:lnTo>
                  <a:lnTo>
                    <a:pt x="23" y="59"/>
                  </a:lnTo>
                  <a:lnTo>
                    <a:pt x="17" y="51"/>
                  </a:lnTo>
                  <a:lnTo>
                    <a:pt x="13" y="48"/>
                  </a:lnTo>
                  <a:lnTo>
                    <a:pt x="8" y="45"/>
                  </a:lnTo>
                  <a:lnTo>
                    <a:pt x="7" y="37"/>
                  </a:lnTo>
                  <a:lnTo>
                    <a:pt x="5" y="32"/>
                  </a:lnTo>
                  <a:lnTo>
                    <a:pt x="0" y="29"/>
                  </a:lnTo>
                  <a:lnTo>
                    <a:pt x="7" y="20"/>
                  </a:lnTo>
                  <a:lnTo>
                    <a:pt x="12" y="20"/>
                  </a:lnTo>
                  <a:lnTo>
                    <a:pt x="17" y="17"/>
                  </a:lnTo>
                  <a:lnTo>
                    <a:pt x="20" y="17"/>
                  </a:lnTo>
                  <a:lnTo>
                    <a:pt x="23" y="14"/>
                  </a:lnTo>
                  <a:lnTo>
                    <a:pt x="22" y="8"/>
                  </a:lnTo>
                  <a:lnTo>
                    <a:pt x="23" y="6"/>
                  </a:lnTo>
                  <a:lnTo>
                    <a:pt x="24" y="0"/>
                  </a:lnTo>
                  <a:lnTo>
                    <a:pt x="32" y="0"/>
                  </a:lnTo>
                  <a:lnTo>
                    <a:pt x="44" y="4"/>
                  </a:lnTo>
                  <a:lnTo>
                    <a:pt x="48" y="4"/>
                  </a:lnTo>
                  <a:lnTo>
                    <a:pt x="48" y="2"/>
                  </a:lnTo>
                  <a:lnTo>
                    <a:pt x="58" y="3"/>
                  </a:lnTo>
                  <a:lnTo>
                    <a:pt x="60" y="2"/>
                  </a:lnTo>
                  <a:lnTo>
                    <a:pt x="60"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9" name="Google Shape;439;p8"/>
            <p:cNvSpPr/>
            <p:nvPr/>
          </p:nvSpPr>
          <p:spPr>
            <a:xfrm>
              <a:off x="7293304" y="3992211"/>
              <a:ext cx="80944" cy="22220"/>
            </a:xfrm>
            <a:custGeom>
              <a:avLst/>
              <a:gdLst/>
              <a:ahLst/>
              <a:cxnLst/>
              <a:rect l="l" t="t" r="r" b="b"/>
              <a:pathLst>
                <a:path w="51" h="14" extrusionOk="0">
                  <a:moveTo>
                    <a:pt x="0" y="14"/>
                  </a:moveTo>
                  <a:lnTo>
                    <a:pt x="3" y="5"/>
                  </a:lnTo>
                  <a:lnTo>
                    <a:pt x="21" y="5"/>
                  </a:lnTo>
                  <a:lnTo>
                    <a:pt x="25" y="0"/>
                  </a:lnTo>
                  <a:lnTo>
                    <a:pt x="30" y="0"/>
                  </a:lnTo>
                  <a:lnTo>
                    <a:pt x="37" y="5"/>
                  </a:lnTo>
                  <a:lnTo>
                    <a:pt x="42" y="5"/>
                  </a:lnTo>
                  <a:lnTo>
                    <a:pt x="48" y="2"/>
                  </a:lnTo>
                  <a:lnTo>
                    <a:pt x="51" y="7"/>
                  </a:lnTo>
                  <a:lnTo>
                    <a:pt x="43" y="11"/>
                  </a:lnTo>
                  <a:lnTo>
                    <a:pt x="36" y="11"/>
                  </a:lnTo>
                  <a:lnTo>
                    <a:pt x="29" y="7"/>
                  </a:lnTo>
                  <a:lnTo>
                    <a:pt x="23" y="11"/>
                  </a:lnTo>
                  <a:lnTo>
                    <a:pt x="20" y="11"/>
                  </a:lnTo>
                  <a:lnTo>
                    <a:pt x="16" y="14"/>
                  </a:lnTo>
                  <a:lnTo>
                    <a:pt x="0" y="14"/>
                  </a:lnTo>
                  <a:lnTo>
                    <a:pt x="0"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0" name="Google Shape;440;p8"/>
            <p:cNvSpPr/>
            <p:nvPr/>
          </p:nvSpPr>
          <p:spPr>
            <a:xfrm>
              <a:off x="7298065" y="4030302"/>
              <a:ext cx="79358" cy="47614"/>
            </a:xfrm>
            <a:custGeom>
              <a:avLst/>
              <a:gdLst/>
              <a:ahLst/>
              <a:cxnLst/>
              <a:rect l="l" t="t" r="r" b="b"/>
              <a:pathLst>
                <a:path w="50" h="30" extrusionOk="0">
                  <a:moveTo>
                    <a:pt x="50" y="1"/>
                  </a:moveTo>
                  <a:lnTo>
                    <a:pt x="49" y="7"/>
                  </a:lnTo>
                  <a:lnTo>
                    <a:pt x="48" y="9"/>
                  </a:lnTo>
                  <a:lnTo>
                    <a:pt x="49" y="15"/>
                  </a:lnTo>
                  <a:lnTo>
                    <a:pt x="46" y="18"/>
                  </a:lnTo>
                  <a:lnTo>
                    <a:pt x="43" y="18"/>
                  </a:lnTo>
                  <a:lnTo>
                    <a:pt x="38" y="21"/>
                  </a:lnTo>
                  <a:lnTo>
                    <a:pt x="33" y="21"/>
                  </a:lnTo>
                  <a:lnTo>
                    <a:pt x="26" y="30"/>
                  </a:lnTo>
                  <a:lnTo>
                    <a:pt x="17" y="22"/>
                  </a:lnTo>
                  <a:lnTo>
                    <a:pt x="10" y="21"/>
                  </a:lnTo>
                  <a:lnTo>
                    <a:pt x="6" y="15"/>
                  </a:lnTo>
                  <a:lnTo>
                    <a:pt x="6" y="12"/>
                  </a:lnTo>
                  <a:lnTo>
                    <a:pt x="1" y="9"/>
                  </a:lnTo>
                  <a:lnTo>
                    <a:pt x="0" y="4"/>
                  </a:lnTo>
                  <a:lnTo>
                    <a:pt x="9" y="1"/>
                  </a:lnTo>
                  <a:lnTo>
                    <a:pt x="14" y="2"/>
                  </a:lnTo>
                  <a:lnTo>
                    <a:pt x="19" y="0"/>
                  </a:lnTo>
                  <a:lnTo>
                    <a:pt x="50" y="1"/>
                  </a:lnTo>
                  <a:lnTo>
                    <a:pt x="50"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1" name="Google Shape;441;p8"/>
            <p:cNvSpPr/>
            <p:nvPr/>
          </p:nvSpPr>
          <p:spPr>
            <a:xfrm>
              <a:off x="7986891" y="4342968"/>
              <a:ext cx="53963" cy="38091"/>
            </a:xfrm>
            <a:custGeom>
              <a:avLst/>
              <a:gdLst/>
              <a:ahLst/>
              <a:cxnLst/>
              <a:rect l="l" t="t" r="r" b="b"/>
              <a:pathLst>
                <a:path w="34" h="24" extrusionOk="0">
                  <a:moveTo>
                    <a:pt x="34" y="0"/>
                  </a:moveTo>
                  <a:lnTo>
                    <a:pt x="34" y="23"/>
                  </a:lnTo>
                  <a:lnTo>
                    <a:pt x="9" y="23"/>
                  </a:lnTo>
                  <a:lnTo>
                    <a:pt x="4" y="24"/>
                  </a:lnTo>
                  <a:lnTo>
                    <a:pt x="0" y="21"/>
                  </a:lnTo>
                  <a:lnTo>
                    <a:pt x="6" y="0"/>
                  </a:lnTo>
                  <a:lnTo>
                    <a:pt x="34" y="0"/>
                  </a:lnTo>
                  <a:lnTo>
                    <a:pt x="3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2" name="Google Shape;442;p8"/>
            <p:cNvSpPr/>
            <p:nvPr/>
          </p:nvSpPr>
          <p:spPr>
            <a:xfrm>
              <a:off x="8329716" y="3333548"/>
              <a:ext cx="69835" cy="22220"/>
            </a:xfrm>
            <a:custGeom>
              <a:avLst/>
              <a:gdLst/>
              <a:ahLst/>
              <a:cxnLst/>
              <a:rect l="l" t="t" r="r" b="b"/>
              <a:pathLst>
                <a:path w="44" h="14" extrusionOk="0">
                  <a:moveTo>
                    <a:pt x="3" y="0"/>
                  </a:moveTo>
                  <a:lnTo>
                    <a:pt x="12" y="6"/>
                  </a:lnTo>
                  <a:lnTo>
                    <a:pt x="24" y="6"/>
                  </a:lnTo>
                  <a:lnTo>
                    <a:pt x="36" y="6"/>
                  </a:lnTo>
                  <a:lnTo>
                    <a:pt x="36" y="10"/>
                  </a:lnTo>
                  <a:lnTo>
                    <a:pt x="44" y="8"/>
                  </a:lnTo>
                  <a:lnTo>
                    <a:pt x="43" y="13"/>
                  </a:lnTo>
                  <a:lnTo>
                    <a:pt x="20" y="14"/>
                  </a:lnTo>
                  <a:lnTo>
                    <a:pt x="20" y="11"/>
                  </a:lnTo>
                  <a:lnTo>
                    <a:pt x="0" y="8"/>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3" name="Google Shape;443;p8"/>
            <p:cNvSpPr/>
            <p:nvPr/>
          </p:nvSpPr>
          <p:spPr>
            <a:xfrm>
              <a:off x="8234487" y="3149439"/>
              <a:ext cx="153954" cy="161888"/>
            </a:xfrm>
            <a:custGeom>
              <a:avLst/>
              <a:gdLst/>
              <a:ahLst/>
              <a:cxnLst/>
              <a:rect l="l" t="t" r="r" b="b"/>
              <a:pathLst>
                <a:path w="97" h="102" extrusionOk="0">
                  <a:moveTo>
                    <a:pt x="90" y="19"/>
                  </a:moveTo>
                  <a:lnTo>
                    <a:pt x="80" y="19"/>
                  </a:lnTo>
                  <a:lnTo>
                    <a:pt x="72" y="16"/>
                  </a:lnTo>
                  <a:lnTo>
                    <a:pt x="54" y="22"/>
                  </a:lnTo>
                  <a:lnTo>
                    <a:pt x="66" y="32"/>
                  </a:lnTo>
                  <a:lnTo>
                    <a:pt x="58" y="36"/>
                  </a:lnTo>
                  <a:lnTo>
                    <a:pt x="50" y="36"/>
                  </a:lnTo>
                  <a:lnTo>
                    <a:pt x="40" y="25"/>
                  </a:lnTo>
                  <a:lnTo>
                    <a:pt x="38" y="30"/>
                  </a:lnTo>
                  <a:lnTo>
                    <a:pt x="43" y="41"/>
                  </a:lnTo>
                  <a:lnTo>
                    <a:pt x="52" y="50"/>
                  </a:lnTo>
                  <a:lnTo>
                    <a:pt x="46" y="54"/>
                  </a:lnTo>
                  <a:lnTo>
                    <a:pt x="55" y="62"/>
                  </a:lnTo>
                  <a:lnTo>
                    <a:pt x="63" y="68"/>
                  </a:lnTo>
                  <a:lnTo>
                    <a:pt x="65" y="79"/>
                  </a:lnTo>
                  <a:lnTo>
                    <a:pt x="50" y="74"/>
                  </a:lnTo>
                  <a:lnTo>
                    <a:pt x="55" y="84"/>
                  </a:lnTo>
                  <a:lnTo>
                    <a:pt x="46" y="85"/>
                  </a:lnTo>
                  <a:lnTo>
                    <a:pt x="53" y="102"/>
                  </a:lnTo>
                  <a:lnTo>
                    <a:pt x="43" y="102"/>
                  </a:lnTo>
                  <a:lnTo>
                    <a:pt x="29" y="94"/>
                  </a:lnTo>
                  <a:lnTo>
                    <a:pt x="22" y="79"/>
                  </a:lnTo>
                  <a:lnTo>
                    <a:pt x="17" y="67"/>
                  </a:lnTo>
                  <a:lnTo>
                    <a:pt x="11" y="58"/>
                  </a:lnTo>
                  <a:lnTo>
                    <a:pt x="2" y="47"/>
                  </a:lnTo>
                  <a:lnTo>
                    <a:pt x="0" y="42"/>
                  </a:lnTo>
                  <a:lnTo>
                    <a:pt x="7" y="33"/>
                  </a:lnTo>
                  <a:lnTo>
                    <a:pt x="7" y="26"/>
                  </a:lnTo>
                  <a:lnTo>
                    <a:pt x="12" y="24"/>
                  </a:lnTo>
                  <a:lnTo>
                    <a:pt x="12" y="19"/>
                  </a:lnTo>
                  <a:lnTo>
                    <a:pt x="22" y="17"/>
                  </a:lnTo>
                  <a:lnTo>
                    <a:pt x="28" y="13"/>
                  </a:lnTo>
                  <a:lnTo>
                    <a:pt x="36" y="13"/>
                  </a:lnTo>
                  <a:lnTo>
                    <a:pt x="38" y="10"/>
                  </a:lnTo>
                  <a:lnTo>
                    <a:pt x="41" y="9"/>
                  </a:lnTo>
                  <a:lnTo>
                    <a:pt x="52" y="10"/>
                  </a:lnTo>
                  <a:lnTo>
                    <a:pt x="64" y="4"/>
                  </a:lnTo>
                  <a:lnTo>
                    <a:pt x="76" y="11"/>
                  </a:lnTo>
                  <a:lnTo>
                    <a:pt x="89" y="10"/>
                  </a:lnTo>
                  <a:lnTo>
                    <a:pt x="89" y="0"/>
                  </a:lnTo>
                  <a:lnTo>
                    <a:pt x="97" y="5"/>
                  </a:lnTo>
                  <a:lnTo>
                    <a:pt x="93" y="17"/>
                  </a:lnTo>
                  <a:lnTo>
                    <a:pt x="90"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4" name="Google Shape;444;p8"/>
            <p:cNvSpPr/>
            <p:nvPr/>
          </p:nvSpPr>
          <p:spPr>
            <a:xfrm>
              <a:off x="6485443" y="2055901"/>
              <a:ext cx="1057044" cy="566608"/>
            </a:xfrm>
            <a:custGeom>
              <a:avLst/>
              <a:gdLst/>
              <a:ahLst/>
              <a:cxnLst/>
              <a:rect l="l" t="t" r="r" b="b"/>
              <a:pathLst>
                <a:path w="666" h="357" extrusionOk="0">
                  <a:moveTo>
                    <a:pt x="523" y="2"/>
                  </a:moveTo>
                  <a:lnTo>
                    <a:pt x="583" y="11"/>
                  </a:lnTo>
                  <a:lnTo>
                    <a:pt x="563" y="14"/>
                  </a:lnTo>
                  <a:lnTo>
                    <a:pt x="524" y="15"/>
                  </a:lnTo>
                  <a:lnTo>
                    <a:pt x="469" y="17"/>
                  </a:lnTo>
                  <a:lnTo>
                    <a:pt x="474" y="18"/>
                  </a:lnTo>
                  <a:lnTo>
                    <a:pt x="510" y="17"/>
                  </a:lnTo>
                  <a:lnTo>
                    <a:pt x="539" y="21"/>
                  </a:lnTo>
                  <a:lnTo>
                    <a:pt x="560" y="17"/>
                  </a:lnTo>
                  <a:lnTo>
                    <a:pt x="566" y="22"/>
                  </a:lnTo>
                  <a:lnTo>
                    <a:pt x="553" y="28"/>
                  </a:lnTo>
                  <a:lnTo>
                    <a:pt x="580" y="24"/>
                  </a:lnTo>
                  <a:lnTo>
                    <a:pt x="631" y="20"/>
                  </a:lnTo>
                  <a:lnTo>
                    <a:pt x="660" y="22"/>
                  </a:lnTo>
                  <a:lnTo>
                    <a:pt x="666" y="27"/>
                  </a:lnTo>
                  <a:lnTo>
                    <a:pt x="622" y="36"/>
                  </a:lnTo>
                  <a:lnTo>
                    <a:pt x="615" y="39"/>
                  </a:lnTo>
                  <a:lnTo>
                    <a:pt x="582" y="41"/>
                  </a:lnTo>
                  <a:lnTo>
                    <a:pt x="606" y="42"/>
                  </a:lnTo>
                  <a:lnTo>
                    <a:pt x="591" y="51"/>
                  </a:lnTo>
                  <a:lnTo>
                    <a:pt x="580" y="60"/>
                  </a:lnTo>
                  <a:lnTo>
                    <a:pt x="577" y="75"/>
                  </a:lnTo>
                  <a:lnTo>
                    <a:pt x="588" y="85"/>
                  </a:lnTo>
                  <a:lnTo>
                    <a:pt x="570" y="85"/>
                  </a:lnTo>
                  <a:lnTo>
                    <a:pt x="551" y="89"/>
                  </a:lnTo>
                  <a:lnTo>
                    <a:pt x="570" y="97"/>
                  </a:lnTo>
                  <a:lnTo>
                    <a:pt x="569" y="110"/>
                  </a:lnTo>
                  <a:lnTo>
                    <a:pt x="557" y="111"/>
                  </a:lnTo>
                  <a:lnTo>
                    <a:pt x="569" y="124"/>
                  </a:lnTo>
                  <a:lnTo>
                    <a:pt x="543" y="125"/>
                  </a:lnTo>
                  <a:lnTo>
                    <a:pt x="555" y="131"/>
                  </a:lnTo>
                  <a:lnTo>
                    <a:pt x="551" y="137"/>
                  </a:lnTo>
                  <a:lnTo>
                    <a:pt x="534" y="139"/>
                  </a:lnTo>
                  <a:lnTo>
                    <a:pt x="518" y="139"/>
                  </a:lnTo>
                  <a:lnTo>
                    <a:pt x="530" y="149"/>
                  </a:lnTo>
                  <a:lnTo>
                    <a:pt x="529" y="156"/>
                  </a:lnTo>
                  <a:lnTo>
                    <a:pt x="506" y="150"/>
                  </a:lnTo>
                  <a:lnTo>
                    <a:pt x="500" y="154"/>
                  </a:lnTo>
                  <a:lnTo>
                    <a:pt x="515" y="157"/>
                  </a:lnTo>
                  <a:lnTo>
                    <a:pt x="528" y="167"/>
                  </a:lnTo>
                  <a:lnTo>
                    <a:pt x="530" y="179"/>
                  </a:lnTo>
                  <a:lnTo>
                    <a:pt x="508" y="182"/>
                  </a:lnTo>
                  <a:lnTo>
                    <a:pt x="500" y="177"/>
                  </a:lnTo>
                  <a:lnTo>
                    <a:pt x="487" y="168"/>
                  </a:lnTo>
                  <a:lnTo>
                    <a:pt x="489" y="178"/>
                  </a:lnTo>
                  <a:lnTo>
                    <a:pt x="473" y="187"/>
                  </a:lnTo>
                  <a:lnTo>
                    <a:pt x="505" y="187"/>
                  </a:lnTo>
                  <a:lnTo>
                    <a:pt x="521" y="188"/>
                  </a:lnTo>
                  <a:lnTo>
                    <a:pt x="486" y="202"/>
                  </a:lnTo>
                  <a:lnTo>
                    <a:pt x="449" y="215"/>
                  </a:lnTo>
                  <a:lnTo>
                    <a:pt x="412" y="220"/>
                  </a:lnTo>
                  <a:lnTo>
                    <a:pt x="398" y="220"/>
                  </a:lnTo>
                  <a:lnTo>
                    <a:pt x="384" y="227"/>
                  </a:lnTo>
                  <a:lnTo>
                    <a:pt x="361" y="244"/>
                  </a:lnTo>
                  <a:lnTo>
                    <a:pt x="332" y="255"/>
                  </a:lnTo>
                  <a:lnTo>
                    <a:pt x="323" y="257"/>
                  </a:lnTo>
                  <a:lnTo>
                    <a:pt x="304" y="260"/>
                  </a:lnTo>
                  <a:lnTo>
                    <a:pt x="285" y="264"/>
                  </a:lnTo>
                  <a:lnTo>
                    <a:pt x="271" y="274"/>
                  </a:lnTo>
                  <a:lnTo>
                    <a:pt x="267" y="286"/>
                  </a:lnTo>
                  <a:lnTo>
                    <a:pt x="256" y="297"/>
                  </a:lnTo>
                  <a:lnTo>
                    <a:pt x="231" y="311"/>
                  </a:lnTo>
                  <a:lnTo>
                    <a:pt x="232" y="325"/>
                  </a:lnTo>
                  <a:lnTo>
                    <a:pt x="221" y="339"/>
                  </a:lnTo>
                  <a:lnTo>
                    <a:pt x="209" y="356"/>
                  </a:lnTo>
                  <a:lnTo>
                    <a:pt x="190" y="357"/>
                  </a:lnTo>
                  <a:lnTo>
                    <a:pt x="175" y="342"/>
                  </a:lnTo>
                  <a:lnTo>
                    <a:pt x="148" y="342"/>
                  </a:lnTo>
                  <a:lnTo>
                    <a:pt x="139" y="333"/>
                  </a:lnTo>
                  <a:lnTo>
                    <a:pt x="136" y="316"/>
                  </a:lnTo>
                  <a:lnTo>
                    <a:pt x="122" y="295"/>
                  </a:lnTo>
                  <a:lnTo>
                    <a:pt x="120" y="284"/>
                  </a:lnTo>
                  <a:lnTo>
                    <a:pt x="124" y="268"/>
                  </a:lnTo>
                  <a:lnTo>
                    <a:pt x="114" y="254"/>
                  </a:lnTo>
                  <a:lnTo>
                    <a:pt x="124" y="242"/>
                  </a:lnTo>
                  <a:lnTo>
                    <a:pt x="118" y="236"/>
                  </a:lnTo>
                  <a:lnTo>
                    <a:pt x="139" y="217"/>
                  </a:lnTo>
                  <a:lnTo>
                    <a:pt x="160" y="211"/>
                  </a:lnTo>
                  <a:lnTo>
                    <a:pt x="167" y="204"/>
                  </a:lnTo>
                  <a:lnTo>
                    <a:pt x="176" y="191"/>
                  </a:lnTo>
                  <a:lnTo>
                    <a:pt x="160" y="197"/>
                  </a:lnTo>
                  <a:lnTo>
                    <a:pt x="152" y="199"/>
                  </a:lnTo>
                  <a:lnTo>
                    <a:pt x="140" y="202"/>
                  </a:lnTo>
                  <a:lnTo>
                    <a:pt x="127" y="197"/>
                  </a:lnTo>
                  <a:lnTo>
                    <a:pt x="132" y="185"/>
                  </a:lnTo>
                  <a:lnTo>
                    <a:pt x="141" y="177"/>
                  </a:lnTo>
                  <a:lnTo>
                    <a:pt x="152" y="177"/>
                  </a:lnTo>
                  <a:lnTo>
                    <a:pt x="175" y="181"/>
                  </a:lnTo>
                  <a:lnTo>
                    <a:pt x="158" y="171"/>
                  </a:lnTo>
                  <a:lnTo>
                    <a:pt x="151" y="166"/>
                  </a:lnTo>
                  <a:lnTo>
                    <a:pt x="138" y="168"/>
                  </a:lnTo>
                  <a:lnTo>
                    <a:pt x="130" y="164"/>
                  </a:lnTo>
                  <a:lnTo>
                    <a:pt x="151" y="150"/>
                  </a:lnTo>
                  <a:lnTo>
                    <a:pt x="147" y="144"/>
                  </a:lnTo>
                  <a:lnTo>
                    <a:pt x="144" y="134"/>
                  </a:lnTo>
                  <a:lnTo>
                    <a:pt x="139" y="117"/>
                  </a:lnTo>
                  <a:lnTo>
                    <a:pt x="129" y="112"/>
                  </a:lnTo>
                  <a:lnTo>
                    <a:pt x="133" y="105"/>
                  </a:lnTo>
                  <a:lnTo>
                    <a:pt x="109" y="97"/>
                  </a:lnTo>
                  <a:lnTo>
                    <a:pt x="86" y="96"/>
                  </a:lnTo>
                  <a:lnTo>
                    <a:pt x="56" y="97"/>
                  </a:lnTo>
                  <a:lnTo>
                    <a:pt x="28" y="98"/>
                  </a:lnTo>
                  <a:lnTo>
                    <a:pt x="19" y="93"/>
                  </a:lnTo>
                  <a:lnTo>
                    <a:pt x="7" y="84"/>
                  </a:lnTo>
                  <a:lnTo>
                    <a:pt x="40" y="80"/>
                  </a:lnTo>
                  <a:lnTo>
                    <a:pt x="63" y="79"/>
                  </a:lnTo>
                  <a:lnTo>
                    <a:pt x="19" y="75"/>
                  </a:lnTo>
                  <a:lnTo>
                    <a:pt x="0" y="69"/>
                  </a:lnTo>
                  <a:lnTo>
                    <a:pt x="7" y="64"/>
                  </a:lnTo>
                  <a:lnTo>
                    <a:pt x="53" y="57"/>
                  </a:lnTo>
                  <a:lnTo>
                    <a:pt x="98" y="51"/>
                  </a:lnTo>
                  <a:lnTo>
                    <a:pt x="106" y="46"/>
                  </a:lnTo>
                  <a:lnTo>
                    <a:pt x="82" y="42"/>
                  </a:lnTo>
                  <a:lnTo>
                    <a:pt x="96" y="37"/>
                  </a:lnTo>
                  <a:lnTo>
                    <a:pt x="139" y="28"/>
                  </a:lnTo>
                  <a:lnTo>
                    <a:pt x="156" y="27"/>
                  </a:lnTo>
                  <a:lnTo>
                    <a:pt x="156" y="21"/>
                  </a:lnTo>
                  <a:lnTo>
                    <a:pt x="182" y="18"/>
                  </a:lnTo>
                  <a:lnTo>
                    <a:pt x="215" y="17"/>
                  </a:lnTo>
                  <a:lnTo>
                    <a:pt x="246" y="17"/>
                  </a:lnTo>
                  <a:lnTo>
                    <a:pt x="254" y="20"/>
                  </a:lnTo>
                  <a:lnTo>
                    <a:pt x="286" y="14"/>
                  </a:lnTo>
                  <a:lnTo>
                    <a:pt x="307" y="18"/>
                  </a:lnTo>
                  <a:lnTo>
                    <a:pt x="320" y="19"/>
                  </a:lnTo>
                  <a:lnTo>
                    <a:pt x="338" y="22"/>
                  </a:lnTo>
                  <a:lnTo>
                    <a:pt x="318" y="17"/>
                  </a:lnTo>
                  <a:lnTo>
                    <a:pt x="324" y="11"/>
                  </a:lnTo>
                  <a:lnTo>
                    <a:pt x="361" y="5"/>
                  </a:lnTo>
                  <a:lnTo>
                    <a:pt x="395" y="5"/>
                  </a:lnTo>
                  <a:lnTo>
                    <a:pt x="410" y="1"/>
                  </a:lnTo>
                  <a:lnTo>
                    <a:pt x="446" y="0"/>
                  </a:lnTo>
                  <a:lnTo>
                    <a:pt x="523" y="2"/>
                  </a:lnTo>
                  <a:lnTo>
                    <a:pt x="523"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5" name="Google Shape;445;p8"/>
            <p:cNvSpPr/>
            <p:nvPr/>
          </p:nvSpPr>
          <p:spPr>
            <a:xfrm>
              <a:off x="5304600" y="3873175"/>
              <a:ext cx="109514" cy="122209"/>
            </a:xfrm>
            <a:custGeom>
              <a:avLst/>
              <a:gdLst/>
              <a:ahLst/>
              <a:cxnLst/>
              <a:rect l="l" t="t" r="r" b="b"/>
              <a:pathLst>
                <a:path w="69" h="77" extrusionOk="0">
                  <a:moveTo>
                    <a:pt x="59" y="0"/>
                  </a:moveTo>
                  <a:lnTo>
                    <a:pt x="57" y="15"/>
                  </a:lnTo>
                  <a:lnTo>
                    <a:pt x="53" y="37"/>
                  </a:lnTo>
                  <a:lnTo>
                    <a:pt x="58" y="37"/>
                  </a:lnTo>
                  <a:lnTo>
                    <a:pt x="63" y="40"/>
                  </a:lnTo>
                  <a:lnTo>
                    <a:pt x="64" y="37"/>
                  </a:lnTo>
                  <a:lnTo>
                    <a:pt x="69" y="40"/>
                  </a:lnTo>
                  <a:lnTo>
                    <a:pt x="61" y="47"/>
                  </a:lnTo>
                  <a:lnTo>
                    <a:pt x="53" y="52"/>
                  </a:lnTo>
                  <a:lnTo>
                    <a:pt x="51" y="56"/>
                  </a:lnTo>
                  <a:lnTo>
                    <a:pt x="52" y="60"/>
                  </a:lnTo>
                  <a:lnTo>
                    <a:pt x="48" y="65"/>
                  </a:lnTo>
                  <a:lnTo>
                    <a:pt x="44" y="65"/>
                  </a:lnTo>
                  <a:lnTo>
                    <a:pt x="44" y="68"/>
                  </a:lnTo>
                  <a:lnTo>
                    <a:pt x="41" y="70"/>
                  </a:lnTo>
                  <a:lnTo>
                    <a:pt x="35" y="75"/>
                  </a:lnTo>
                  <a:lnTo>
                    <a:pt x="34" y="77"/>
                  </a:lnTo>
                  <a:lnTo>
                    <a:pt x="26" y="74"/>
                  </a:lnTo>
                  <a:lnTo>
                    <a:pt x="16" y="74"/>
                  </a:lnTo>
                  <a:lnTo>
                    <a:pt x="8" y="70"/>
                  </a:lnTo>
                  <a:lnTo>
                    <a:pt x="0" y="63"/>
                  </a:lnTo>
                  <a:lnTo>
                    <a:pt x="1" y="57"/>
                  </a:lnTo>
                  <a:lnTo>
                    <a:pt x="4" y="52"/>
                  </a:lnTo>
                  <a:lnTo>
                    <a:pt x="1" y="49"/>
                  </a:lnTo>
                  <a:lnTo>
                    <a:pt x="11" y="34"/>
                  </a:lnTo>
                  <a:lnTo>
                    <a:pt x="33" y="34"/>
                  </a:lnTo>
                  <a:lnTo>
                    <a:pt x="34" y="27"/>
                  </a:lnTo>
                  <a:lnTo>
                    <a:pt x="32" y="25"/>
                  </a:lnTo>
                  <a:lnTo>
                    <a:pt x="30" y="22"/>
                  </a:lnTo>
                  <a:lnTo>
                    <a:pt x="24" y="17"/>
                  </a:lnTo>
                  <a:lnTo>
                    <a:pt x="19" y="11"/>
                  </a:lnTo>
                  <a:lnTo>
                    <a:pt x="27" y="11"/>
                  </a:lnTo>
                  <a:lnTo>
                    <a:pt x="28" y="0"/>
                  </a:lnTo>
                  <a:lnTo>
                    <a:pt x="44" y="0"/>
                  </a:lnTo>
                  <a:lnTo>
                    <a:pt x="59" y="0"/>
                  </a:lnTo>
                  <a:lnTo>
                    <a:pt x="5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6" name="Google Shape;446;p8"/>
            <p:cNvSpPr/>
            <p:nvPr/>
          </p:nvSpPr>
          <p:spPr>
            <a:xfrm>
              <a:off x="6106113" y="4158860"/>
              <a:ext cx="126972" cy="214263"/>
            </a:xfrm>
            <a:custGeom>
              <a:avLst/>
              <a:gdLst/>
              <a:ahLst/>
              <a:cxnLst/>
              <a:rect l="l" t="t" r="r" b="b"/>
              <a:pathLst>
                <a:path w="80" h="135" extrusionOk="0">
                  <a:moveTo>
                    <a:pt x="72" y="45"/>
                  </a:moveTo>
                  <a:lnTo>
                    <a:pt x="69" y="62"/>
                  </a:lnTo>
                  <a:lnTo>
                    <a:pt x="58" y="68"/>
                  </a:lnTo>
                  <a:lnTo>
                    <a:pt x="59" y="72"/>
                  </a:lnTo>
                  <a:lnTo>
                    <a:pt x="55" y="82"/>
                  </a:lnTo>
                  <a:lnTo>
                    <a:pt x="63" y="96"/>
                  </a:lnTo>
                  <a:lnTo>
                    <a:pt x="68" y="96"/>
                  </a:lnTo>
                  <a:lnTo>
                    <a:pt x="70" y="106"/>
                  </a:lnTo>
                  <a:lnTo>
                    <a:pt x="80" y="122"/>
                  </a:lnTo>
                  <a:lnTo>
                    <a:pt x="76" y="124"/>
                  </a:lnTo>
                  <a:lnTo>
                    <a:pt x="67" y="122"/>
                  </a:lnTo>
                  <a:lnTo>
                    <a:pt x="61" y="127"/>
                  </a:lnTo>
                  <a:lnTo>
                    <a:pt x="54" y="130"/>
                  </a:lnTo>
                  <a:lnTo>
                    <a:pt x="48" y="131"/>
                  </a:lnTo>
                  <a:lnTo>
                    <a:pt x="47" y="135"/>
                  </a:lnTo>
                  <a:lnTo>
                    <a:pt x="38" y="134"/>
                  </a:lnTo>
                  <a:lnTo>
                    <a:pt x="28" y="125"/>
                  </a:lnTo>
                  <a:lnTo>
                    <a:pt x="27" y="117"/>
                  </a:lnTo>
                  <a:lnTo>
                    <a:pt x="23" y="106"/>
                  </a:lnTo>
                  <a:lnTo>
                    <a:pt x="26" y="91"/>
                  </a:lnTo>
                  <a:lnTo>
                    <a:pt x="30" y="84"/>
                  </a:lnTo>
                  <a:lnTo>
                    <a:pt x="27" y="75"/>
                  </a:lnTo>
                  <a:lnTo>
                    <a:pt x="21" y="72"/>
                  </a:lnTo>
                  <a:lnTo>
                    <a:pt x="24" y="63"/>
                  </a:lnTo>
                  <a:lnTo>
                    <a:pt x="20" y="60"/>
                  </a:lnTo>
                  <a:lnTo>
                    <a:pt x="11" y="60"/>
                  </a:lnTo>
                  <a:lnTo>
                    <a:pt x="0" y="45"/>
                  </a:lnTo>
                  <a:lnTo>
                    <a:pt x="5" y="40"/>
                  </a:lnTo>
                  <a:lnTo>
                    <a:pt x="5" y="31"/>
                  </a:lnTo>
                  <a:lnTo>
                    <a:pt x="15" y="28"/>
                  </a:lnTo>
                  <a:lnTo>
                    <a:pt x="19" y="25"/>
                  </a:lnTo>
                  <a:lnTo>
                    <a:pt x="14" y="18"/>
                  </a:lnTo>
                  <a:lnTo>
                    <a:pt x="15" y="11"/>
                  </a:lnTo>
                  <a:lnTo>
                    <a:pt x="30" y="0"/>
                  </a:lnTo>
                  <a:lnTo>
                    <a:pt x="40" y="7"/>
                  </a:lnTo>
                  <a:lnTo>
                    <a:pt x="50" y="19"/>
                  </a:lnTo>
                  <a:lnTo>
                    <a:pt x="50" y="29"/>
                  </a:lnTo>
                  <a:lnTo>
                    <a:pt x="56" y="29"/>
                  </a:lnTo>
                  <a:lnTo>
                    <a:pt x="65" y="39"/>
                  </a:lnTo>
                  <a:lnTo>
                    <a:pt x="72" y="45"/>
                  </a:lnTo>
                  <a:lnTo>
                    <a:pt x="72" y="4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7" name="Google Shape;447;p8"/>
            <p:cNvSpPr/>
            <p:nvPr/>
          </p:nvSpPr>
          <p:spPr>
            <a:xfrm>
              <a:off x="5380783" y="3927138"/>
              <a:ext cx="165064" cy="92054"/>
            </a:xfrm>
            <a:custGeom>
              <a:avLst/>
              <a:gdLst/>
              <a:ahLst/>
              <a:cxnLst/>
              <a:rect l="l" t="t" r="r" b="b"/>
              <a:pathLst>
                <a:path w="104" h="58" extrusionOk="0">
                  <a:moveTo>
                    <a:pt x="104" y="20"/>
                  </a:moveTo>
                  <a:lnTo>
                    <a:pt x="99" y="20"/>
                  </a:lnTo>
                  <a:lnTo>
                    <a:pt x="96" y="22"/>
                  </a:lnTo>
                  <a:lnTo>
                    <a:pt x="90" y="24"/>
                  </a:lnTo>
                  <a:lnTo>
                    <a:pt x="86" y="24"/>
                  </a:lnTo>
                  <a:lnTo>
                    <a:pt x="82" y="27"/>
                  </a:lnTo>
                  <a:lnTo>
                    <a:pt x="79" y="26"/>
                  </a:lnTo>
                  <a:lnTo>
                    <a:pt x="76" y="23"/>
                  </a:lnTo>
                  <a:lnTo>
                    <a:pt x="74" y="24"/>
                  </a:lnTo>
                  <a:lnTo>
                    <a:pt x="71" y="29"/>
                  </a:lnTo>
                  <a:lnTo>
                    <a:pt x="70" y="28"/>
                  </a:lnTo>
                  <a:lnTo>
                    <a:pt x="70" y="32"/>
                  </a:lnTo>
                  <a:lnTo>
                    <a:pt x="63" y="37"/>
                  </a:lnTo>
                  <a:lnTo>
                    <a:pt x="59" y="40"/>
                  </a:lnTo>
                  <a:lnTo>
                    <a:pt x="58" y="42"/>
                  </a:lnTo>
                  <a:lnTo>
                    <a:pt x="53" y="38"/>
                  </a:lnTo>
                  <a:lnTo>
                    <a:pt x="49" y="43"/>
                  </a:lnTo>
                  <a:lnTo>
                    <a:pt x="46" y="43"/>
                  </a:lnTo>
                  <a:lnTo>
                    <a:pt x="42" y="43"/>
                  </a:lnTo>
                  <a:lnTo>
                    <a:pt x="42" y="53"/>
                  </a:lnTo>
                  <a:lnTo>
                    <a:pt x="39" y="53"/>
                  </a:lnTo>
                  <a:lnTo>
                    <a:pt x="36" y="57"/>
                  </a:lnTo>
                  <a:lnTo>
                    <a:pt x="31" y="58"/>
                  </a:lnTo>
                  <a:lnTo>
                    <a:pt x="29" y="52"/>
                  </a:lnTo>
                  <a:lnTo>
                    <a:pt x="24" y="51"/>
                  </a:lnTo>
                  <a:lnTo>
                    <a:pt x="26" y="43"/>
                  </a:lnTo>
                  <a:lnTo>
                    <a:pt x="24" y="40"/>
                  </a:lnTo>
                  <a:lnTo>
                    <a:pt x="20" y="40"/>
                  </a:lnTo>
                  <a:lnTo>
                    <a:pt x="13" y="42"/>
                  </a:lnTo>
                  <a:lnTo>
                    <a:pt x="13" y="39"/>
                  </a:lnTo>
                  <a:lnTo>
                    <a:pt x="8" y="36"/>
                  </a:lnTo>
                  <a:lnTo>
                    <a:pt x="5" y="32"/>
                  </a:lnTo>
                  <a:lnTo>
                    <a:pt x="0" y="31"/>
                  </a:lnTo>
                  <a:lnTo>
                    <a:pt x="4" y="26"/>
                  </a:lnTo>
                  <a:lnTo>
                    <a:pt x="3" y="22"/>
                  </a:lnTo>
                  <a:lnTo>
                    <a:pt x="5" y="18"/>
                  </a:lnTo>
                  <a:lnTo>
                    <a:pt x="13" y="13"/>
                  </a:lnTo>
                  <a:lnTo>
                    <a:pt x="21" y="6"/>
                  </a:lnTo>
                  <a:lnTo>
                    <a:pt x="23" y="6"/>
                  </a:lnTo>
                  <a:lnTo>
                    <a:pt x="27" y="3"/>
                  </a:lnTo>
                  <a:lnTo>
                    <a:pt x="31" y="3"/>
                  </a:lnTo>
                  <a:lnTo>
                    <a:pt x="33" y="5"/>
                  </a:lnTo>
                  <a:lnTo>
                    <a:pt x="36" y="3"/>
                  </a:lnTo>
                  <a:lnTo>
                    <a:pt x="43" y="6"/>
                  </a:lnTo>
                  <a:lnTo>
                    <a:pt x="51" y="5"/>
                  </a:lnTo>
                  <a:lnTo>
                    <a:pt x="56" y="3"/>
                  </a:lnTo>
                  <a:lnTo>
                    <a:pt x="59" y="0"/>
                  </a:lnTo>
                  <a:lnTo>
                    <a:pt x="64" y="2"/>
                  </a:lnTo>
                  <a:lnTo>
                    <a:pt x="68" y="3"/>
                  </a:lnTo>
                  <a:lnTo>
                    <a:pt x="72" y="3"/>
                  </a:lnTo>
                  <a:lnTo>
                    <a:pt x="76" y="0"/>
                  </a:lnTo>
                  <a:lnTo>
                    <a:pt x="83" y="3"/>
                  </a:lnTo>
                  <a:lnTo>
                    <a:pt x="85" y="4"/>
                  </a:lnTo>
                  <a:lnTo>
                    <a:pt x="90" y="8"/>
                  </a:lnTo>
                  <a:lnTo>
                    <a:pt x="95" y="11"/>
                  </a:lnTo>
                  <a:lnTo>
                    <a:pt x="100" y="14"/>
                  </a:lnTo>
                  <a:lnTo>
                    <a:pt x="104" y="20"/>
                  </a:lnTo>
                  <a:lnTo>
                    <a:pt x="104"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8" name="Google Shape;448;p8"/>
            <p:cNvSpPr/>
            <p:nvPr/>
          </p:nvSpPr>
          <p:spPr>
            <a:xfrm>
              <a:off x="8066248" y="3011359"/>
              <a:ext cx="136495" cy="117448"/>
            </a:xfrm>
            <a:custGeom>
              <a:avLst/>
              <a:gdLst/>
              <a:ahLst/>
              <a:cxnLst/>
              <a:rect l="l" t="t" r="r" b="b"/>
              <a:pathLst>
                <a:path w="86" h="74" extrusionOk="0">
                  <a:moveTo>
                    <a:pt x="76" y="10"/>
                  </a:moveTo>
                  <a:lnTo>
                    <a:pt x="81" y="17"/>
                  </a:lnTo>
                  <a:lnTo>
                    <a:pt x="86" y="23"/>
                  </a:lnTo>
                  <a:lnTo>
                    <a:pt x="81" y="30"/>
                  </a:lnTo>
                  <a:lnTo>
                    <a:pt x="73" y="26"/>
                  </a:lnTo>
                  <a:lnTo>
                    <a:pt x="63" y="26"/>
                  </a:lnTo>
                  <a:lnTo>
                    <a:pt x="49" y="23"/>
                  </a:lnTo>
                  <a:lnTo>
                    <a:pt x="43" y="23"/>
                  </a:lnTo>
                  <a:lnTo>
                    <a:pt x="40" y="28"/>
                  </a:lnTo>
                  <a:lnTo>
                    <a:pt x="34" y="23"/>
                  </a:lnTo>
                  <a:lnTo>
                    <a:pt x="32" y="31"/>
                  </a:lnTo>
                  <a:lnTo>
                    <a:pt x="40" y="40"/>
                  </a:lnTo>
                  <a:lnTo>
                    <a:pt x="44" y="46"/>
                  </a:lnTo>
                  <a:lnTo>
                    <a:pt x="51" y="52"/>
                  </a:lnTo>
                  <a:lnTo>
                    <a:pt x="57" y="57"/>
                  </a:lnTo>
                  <a:lnTo>
                    <a:pt x="63" y="65"/>
                  </a:lnTo>
                  <a:lnTo>
                    <a:pt x="78" y="72"/>
                  </a:lnTo>
                  <a:lnTo>
                    <a:pt x="76" y="74"/>
                  </a:lnTo>
                  <a:lnTo>
                    <a:pt x="61" y="68"/>
                  </a:lnTo>
                  <a:lnTo>
                    <a:pt x="52" y="61"/>
                  </a:lnTo>
                  <a:lnTo>
                    <a:pt x="38" y="55"/>
                  </a:lnTo>
                  <a:lnTo>
                    <a:pt x="24" y="42"/>
                  </a:lnTo>
                  <a:lnTo>
                    <a:pt x="26" y="40"/>
                  </a:lnTo>
                  <a:lnTo>
                    <a:pt x="19" y="32"/>
                  </a:lnTo>
                  <a:lnTo>
                    <a:pt x="18" y="26"/>
                  </a:lnTo>
                  <a:lnTo>
                    <a:pt x="9" y="23"/>
                  </a:lnTo>
                  <a:lnTo>
                    <a:pt x="4" y="31"/>
                  </a:lnTo>
                  <a:lnTo>
                    <a:pt x="0" y="25"/>
                  </a:lnTo>
                  <a:lnTo>
                    <a:pt x="0" y="18"/>
                  </a:lnTo>
                  <a:lnTo>
                    <a:pt x="0" y="18"/>
                  </a:lnTo>
                  <a:lnTo>
                    <a:pt x="11" y="19"/>
                  </a:lnTo>
                  <a:lnTo>
                    <a:pt x="13" y="16"/>
                  </a:lnTo>
                  <a:lnTo>
                    <a:pt x="18" y="19"/>
                  </a:lnTo>
                  <a:lnTo>
                    <a:pt x="24" y="19"/>
                  </a:lnTo>
                  <a:lnTo>
                    <a:pt x="24" y="14"/>
                  </a:lnTo>
                  <a:lnTo>
                    <a:pt x="29" y="12"/>
                  </a:lnTo>
                  <a:lnTo>
                    <a:pt x="30" y="4"/>
                  </a:lnTo>
                  <a:lnTo>
                    <a:pt x="41" y="0"/>
                  </a:lnTo>
                  <a:lnTo>
                    <a:pt x="46" y="2"/>
                  </a:lnTo>
                  <a:lnTo>
                    <a:pt x="58" y="10"/>
                  </a:lnTo>
                  <a:lnTo>
                    <a:pt x="71" y="13"/>
                  </a:lnTo>
                  <a:lnTo>
                    <a:pt x="76" y="10"/>
                  </a:lnTo>
                  <a:lnTo>
                    <a:pt x="76" y="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8"/>
            <p:cNvSpPr/>
            <p:nvPr/>
          </p:nvSpPr>
          <p:spPr>
            <a:xfrm>
              <a:off x="5785508" y="3809689"/>
              <a:ext cx="77770" cy="57137"/>
            </a:xfrm>
            <a:custGeom>
              <a:avLst/>
              <a:gdLst/>
              <a:ahLst/>
              <a:cxnLst/>
              <a:rect l="l" t="t" r="r" b="b"/>
              <a:pathLst>
                <a:path w="49" h="36" extrusionOk="0">
                  <a:moveTo>
                    <a:pt x="48" y="4"/>
                  </a:moveTo>
                  <a:lnTo>
                    <a:pt x="49" y="14"/>
                  </a:lnTo>
                  <a:lnTo>
                    <a:pt x="46" y="22"/>
                  </a:lnTo>
                  <a:lnTo>
                    <a:pt x="42" y="25"/>
                  </a:lnTo>
                  <a:lnTo>
                    <a:pt x="46" y="31"/>
                  </a:lnTo>
                  <a:lnTo>
                    <a:pt x="45" y="36"/>
                  </a:lnTo>
                  <a:lnTo>
                    <a:pt x="34" y="33"/>
                  </a:lnTo>
                  <a:lnTo>
                    <a:pt x="26" y="34"/>
                  </a:lnTo>
                  <a:lnTo>
                    <a:pt x="16" y="33"/>
                  </a:lnTo>
                  <a:lnTo>
                    <a:pt x="8" y="36"/>
                  </a:lnTo>
                  <a:lnTo>
                    <a:pt x="0" y="30"/>
                  </a:lnTo>
                  <a:lnTo>
                    <a:pt x="2" y="24"/>
                  </a:lnTo>
                  <a:lnTo>
                    <a:pt x="17" y="27"/>
                  </a:lnTo>
                  <a:lnTo>
                    <a:pt x="29" y="28"/>
                  </a:lnTo>
                  <a:lnTo>
                    <a:pt x="35" y="24"/>
                  </a:lnTo>
                  <a:lnTo>
                    <a:pt x="29" y="16"/>
                  </a:lnTo>
                  <a:lnTo>
                    <a:pt x="30" y="8"/>
                  </a:lnTo>
                  <a:lnTo>
                    <a:pt x="20" y="5"/>
                  </a:lnTo>
                  <a:lnTo>
                    <a:pt x="24" y="0"/>
                  </a:lnTo>
                  <a:lnTo>
                    <a:pt x="34" y="1"/>
                  </a:lnTo>
                  <a:lnTo>
                    <a:pt x="48"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0" name="Google Shape;450;p8"/>
            <p:cNvSpPr/>
            <p:nvPr/>
          </p:nvSpPr>
          <p:spPr>
            <a:xfrm>
              <a:off x="8121799" y="2947874"/>
              <a:ext cx="150779" cy="84118"/>
            </a:xfrm>
            <a:custGeom>
              <a:avLst/>
              <a:gdLst/>
              <a:ahLst/>
              <a:cxnLst/>
              <a:rect l="l" t="t" r="r" b="b"/>
              <a:pathLst>
                <a:path w="95" h="53" extrusionOk="0">
                  <a:moveTo>
                    <a:pt x="85" y="4"/>
                  </a:moveTo>
                  <a:lnTo>
                    <a:pt x="94" y="9"/>
                  </a:lnTo>
                  <a:lnTo>
                    <a:pt x="95" y="14"/>
                  </a:lnTo>
                  <a:lnTo>
                    <a:pt x="86" y="17"/>
                  </a:lnTo>
                  <a:lnTo>
                    <a:pt x="81" y="30"/>
                  </a:lnTo>
                  <a:lnTo>
                    <a:pt x="73" y="43"/>
                  </a:lnTo>
                  <a:lnTo>
                    <a:pt x="62" y="46"/>
                  </a:lnTo>
                  <a:lnTo>
                    <a:pt x="52" y="46"/>
                  </a:lnTo>
                  <a:lnTo>
                    <a:pt x="41" y="50"/>
                  </a:lnTo>
                  <a:lnTo>
                    <a:pt x="36" y="53"/>
                  </a:lnTo>
                  <a:lnTo>
                    <a:pt x="23" y="50"/>
                  </a:lnTo>
                  <a:lnTo>
                    <a:pt x="11" y="42"/>
                  </a:lnTo>
                  <a:lnTo>
                    <a:pt x="6" y="40"/>
                  </a:lnTo>
                  <a:lnTo>
                    <a:pt x="3" y="33"/>
                  </a:lnTo>
                  <a:lnTo>
                    <a:pt x="0" y="33"/>
                  </a:lnTo>
                  <a:lnTo>
                    <a:pt x="4" y="21"/>
                  </a:lnTo>
                  <a:lnTo>
                    <a:pt x="1" y="17"/>
                  </a:lnTo>
                  <a:lnTo>
                    <a:pt x="9" y="17"/>
                  </a:lnTo>
                  <a:lnTo>
                    <a:pt x="10" y="9"/>
                  </a:lnTo>
                  <a:lnTo>
                    <a:pt x="18" y="14"/>
                  </a:lnTo>
                  <a:lnTo>
                    <a:pt x="23" y="16"/>
                  </a:lnTo>
                  <a:lnTo>
                    <a:pt x="36" y="14"/>
                  </a:lnTo>
                  <a:lnTo>
                    <a:pt x="37" y="10"/>
                  </a:lnTo>
                  <a:lnTo>
                    <a:pt x="43" y="9"/>
                  </a:lnTo>
                  <a:lnTo>
                    <a:pt x="49" y="7"/>
                  </a:lnTo>
                  <a:lnTo>
                    <a:pt x="51" y="8"/>
                  </a:lnTo>
                  <a:lnTo>
                    <a:pt x="57" y="6"/>
                  </a:lnTo>
                  <a:lnTo>
                    <a:pt x="60" y="1"/>
                  </a:lnTo>
                  <a:lnTo>
                    <a:pt x="66" y="0"/>
                  </a:lnTo>
                  <a:lnTo>
                    <a:pt x="82" y="6"/>
                  </a:lnTo>
                  <a:lnTo>
                    <a:pt x="85" y="4"/>
                  </a:lnTo>
                  <a:lnTo>
                    <a:pt x="8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p8"/>
            <p:cNvSpPr/>
            <p:nvPr/>
          </p:nvSpPr>
          <p:spPr>
            <a:xfrm>
              <a:off x="10896145" y="4693727"/>
              <a:ext cx="47614" cy="26981"/>
            </a:xfrm>
            <a:custGeom>
              <a:avLst/>
              <a:gdLst/>
              <a:ahLst/>
              <a:cxnLst/>
              <a:rect l="l" t="t" r="r" b="b"/>
              <a:pathLst>
                <a:path w="30" h="17" extrusionOk="0">
                  <a:moveTo>
                    <a:pt x="28" y="17"/>
                  </a:moveTo>
                  <a:lnTo>
                    <a:pt x="21" y="17"/>
                  </a:lnTo>
                  <a:lnTo>
                    <a:pt x="0" y="4"/>
                  </a:lnTo>
                  <a:lnTo>
                    <a:pt x="17" y="0"/>
                  </a:lnTo>
                  <a:lnTo>
                    <a:pt x="25" y="6"/>
                  </a:lnTo>
                  <a:lnTo>
                    <a:pt x="30" y="11"/>
                  </a:lnTo>
                  <a:lnTo>
                    <a:pt x="28"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8"/>
            <p:cNvSpPr/>
            <p:nvPr/>
          </p:nvSpPr>
          <p:spPr>
            <a:xfrm>
              <a:off x="11013594" y="4679443"/>
              <a:ext cx="46027" cy="44440"/>
            </a:xfrm>
            <a:custGeom>
              <a:avLst/>
              <a:gdLst/>
              <a:ahLst/>
              <a:cxnLst/>
              <a:rect l="l" t="t" r="r" b="b"/>
              <a:pathLst>
                <a:path w="29" h="28" extrusionOk="0">
                  <a:moveTo>
                    <a:pt x="28" y="0"/>
                  </a:moveTo>
                  <a:lnTo>
                    <a:pt x="29" y="4"/>
                  </a:lnTo>
                  <a:lnTo>
                    <a:pt x="29" y="9"/>
                  </a:lnTo>
                  <a:lnTo>
                    <a:pt x="17" y="24"/>
                  </a:lnTo>
                  <a:lnTo>
                    <a:pt x="2" y="28"/>
                  </a:lnTo>
                  <a:lnTo>
                    <a:pt x="0" y="26"/>
                  </a:lnTo>
                  <a:lnTo>
                    <a:pt x="3" y="20"/>
                  </a:lnTo>
                  <a:lnTo>
                    <a:pt x="11" y="8"/>
                  </a:lnTo>
                  <a:lnTo>
                    <a:pt x="28"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8"/>
            <p:cNvSpPr/>
            <p:nvPr/>
          </p:nvSpPr>
          <p:spPr>
            <a:xfrm>
              <a:off x="10839008" y="4655635"/>
              <a:ext cx="65073" cy="28568"/>
            </a:xfrm>
            <a:custGeom>
              <a:avLst/>
              <a:gdLst/>
              <a:ahLst/>
              <a:cxnLst/>
              <a:rect l="l" t="t" r="r" b="b"/>
              <a:pathLst>
                <a:path w="41" h="18" extrusionOk="0">
                  <a:moveTo>
                    <a:pt x="21" y="0"/>
                  </a:moveTo>
                  <a:lnTo>
                    <a:pt x="26" y="5"/>
                  </a:lnTo>
                  <a:lnTo>
                    <a:pt x="37" y="4"/>
                  </a:lnTo>
                  <a:lnTo>
                    <a:pt x="41" y="12"/>
                  </a:lnTo>
                  <a:lnTo>
                    <a:pt x="21" y="15"/>
                  </a:lnTo>
                  <a:lnTo>
                    <a:pt x="9" y="18"/>
                  </a:lnTo>
                  <a:lnTo>
                    <a:pt x="0" y="18"/>
                  </a:lnTo>
                  <a:lnTo>
                    <a:pt x="7" y="6"/>
                  </a:lnTo>
                  <a:lnTo>
                    <a:pt x="16" y="6"/>
                  </a:lnTo>
                  <a:lnTo>
                    <a:pt x="2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8"/>
            <p:cNvSpPr/>
            <p:nvPr/>
          </p:nvSpPr>
          <p:spPr>
            <a:xfrm>
              <a:off x="10923126" y="4655635"/>
              <a:ext cx="80944" cy="25394"/>
            </a:xfrm>
            <a:custGeom>
              <a:avLst/>
              <a:gdLst/>
              <a:ahLst/>
              <a:cxnLst/>
              <a:rect l="l" t="t" r="r" b="b"/>
              <a:pathLst>
                <a:path w="51" h="16" extrusionOk="0">
                  <a:moveTo>
                    <a:pt x="51" y="0"/>
                  </a:moveTo>
                  <a:lnTo>
                    <a:pt x="48" y="11"/>
                  </a:lnTo>
                  <a:lnTo>
                    <a:pt x="23" y="16"/>
                  </a:lnTo>
                  <a:lnTo>
                    <a:pt x="0" y="14"/>
                  </a:lnTo>
                  <a:lnTo>
                    <a:pt x="1" y="6"/>
                  </a:lnTo>
                  <a:lnTo>
                    <a:pt x="14" y="3"/>
                  </a:lnTo>
                  <a:lnTo>
                    <a:pt x="25" y="8"/>
                  </a:lnTo>
                  <a:lnTo>
                    <a:pt x="36" y="6"/>
                  </a:lnTo>
                  <a:lnTo>
                    <a:pt x="5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5" name="Google Shape;455;p8"/>
            <p:cNvSpPr/>
            <p:nvPr/>
          </p:nvSpPr>
          <p:spPr>
            <a:xfrm>
              <a:off x="10542209" y="4588976"/>
              <a:ext cx="271403" cy="85705"/>
            </a:xfrm>
            <a:custGeom>
              <a:avLst/>
              <a:gdLst/>
              <a:ahLst/>
              <a:cxnLst/>
              <a:rect l="l" t="t" r="r" b="b"/>
              <a:pathLst>
                <a:path w="171" h="54" extrusionOk="0">
                  <a:moveTo>
                    <a:pt x="54" y="17"/>
                  </a:moveTo>
                  <a:lnTo>
                    <a:pt x="86" y="19"/>
                  </a:lnTo>
                  <a:lnTo>
                    <a:pt x="90" y="11"/>
                  </a:lnTo>
                  <a:lnTo>
                    <a:pt x="120" y="20"/>
                  </a:lnTo>
                  <a:lnTo>
                    <a:pt x="126" y="32"/>
                  </a:lnTo>
                  <a:lnTo>
                    <a:pt x="151" y="36"/>
                  </a:lnTo>
                  <a:lnTo>
                    <a:pt x="171" y="47"/>
                  </a:lnTo>
                  <a:lnTo>
                    <a:pt x="151" y="54"/>
                  </a:lnTo>
                  <a:lnTo>
                    <a:pt x="133" y="47"/>
                  </a:lnTo>
                  <a:lnTo>
                    <a:pt x="118" y="47"/>
                  </a:lnTo>
                  <a:lnTo>
                    <a:pt x="100" y="46"/>
                  </a:lnTo>
                  <a:lnTo>
                    <a:pt x="86" y="43"/>
                  </a:lnTo>
                  <a:lnTo>
                    <a:pt x="66" y="35"/>
                  </a:lnTo>
                  <a:lnTo>
                    <a:pt x="55" y="34"/>
                  </a:lnTo>
                  <a:lnTo>
                    <a:pt x="47" y="36"/>
                  </a:lnTo>
                  <a:lnTo>
                    <a:pt x="17" y="28"/>
                  </a:lnTo>
                  <a:lnTo>
                    <a:pt x="15" y="20"/>
                  </a:lnTo>
                  <a:lnTo>
                    <a:pt x="0" y="18"/>
                  </a:lnTo>
                  <a:lnTo>
                    <a:pt x="12" y="0"/>
                  </a:lnTo>
                  <a:lnTo>
                    <a:pt x="32" y="1"/>
                  </a:lnTo>
                  <a:lnTo>
                    <a:pt x="45" y="8"/>
                  </a:lnTo>
                  <a:lnTo>
                    <a:pt x="52" y="10"/>
                  </a:lnTo>
                  <a:lnTo>
                    <a:pt x="54" y="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6" name="Google Shape;456;p8"/>
            <p:cNvSpPr/>
            <p:nvPr/>
          </p:nvSpPr>
          <p:spPr>
            <a:xfrm>
              <a:off x="11307217" y="4574691"/>
              <a:ext cx="17458" cy="44440"/>
            </a:xfrm>
            <a:custGeom>
              <a:avLst/>
              <a:gdLst/>
              <a:ahLst/>
              <a:cxnLst/>
              <a:rect l="l" t="t" r="r" b="b"/>
              <a:pathLst>
                <a:path w="11" h="28" extrusionOk="0">
                  <a:moveTo>
                    <a:pt x="10" y="15"/>
                  </a:moveTo>
                  <a:lnTo>
                    <a:pt x="0" y="28"/>
                  </a:lnTo>
                  <a:lnTo>
                    <a:pt x="0" y="14"/>
                  </a:lnTo>
                  <a:lnTo>
                    <a:pt x="3" y="7"/>
                  </a:lnTo>
                  <a:lnTo>
                    <a:pt x="7" y="0"/>
                  </a:lnTo>
                  <a:lnTo>
                    <a:pt x="11" y="6"/>
                  </a:lnTo>
                  <a:lnTo>
                    <a:pt x="10" y="1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p8"/>
            <p:cNvSpPr/>
            <p:nvPr/>
          </p:nvSpPr>
          <p:spPr>
            <a:xfrm>
              <a:off x="11094539" y="4506444"/>
              <a:ext cx="33330" cy="19046"/>
            </a:xfrm>
            <a:custGeom>
              <a:avLst/>
              <a:gdLst/>
              <a:ahLst/>
              <a:cxnLst/>
              <a:rect l="l" t="t" r="r" b="b"/>
              <a:pathLst>
                <a:path w="21" h="12" extrusionOk="0">
                  <a:moveTo>
                    <a:pt x="21" y="6"/>
                  </a:moveTo>
                  <a:lnTo>
                    <a:pt x="15" y="12"/>
                  </a:lnTo>
                  <a:lnTo>
                    <a:pt x="3" y="9"/>
                  </a:lnTo>
                  <a:lnTo>
                    <a:pt x="0" y="0"/>
                  </a:lnTo>
                  <a:lnTo>
                    <a:pt x="17" y="0"/>
                  </a:lnTo>
                  <a:lnTo>
                    <a:pt x="21"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8" name="Google Shape;458;p8"/>
            <p:cNvSpPr/>
            <p:nvPr/>
          </p:nvSpPr>
          <p:spPr>
            <a:xfrm>
              <a:off x="11145327" y="4495334"/>
              <a:ext cx="77770" cy="31743"/>
            </a:xfrm>
            <a:custGeom>
              <a:avLst/>
              <a:gdLst/>
              <a:ahLst/>
              <a:cxnLst/>
              <a:rect l="l" t="t" r="r" b="b"/>
              <a:pathLst>
                <a:path w="49" h="20" extrusionOk="0">
                  <a:moveTo>
                    <a:pt x="44" y="6"/>
                  </a:moveTo>
                  <a:lnTo>
                    <a:pt x="49" y="20"/>
                  </a:lnTo>
                  <a:lnTo>
                    <a:pt x="36" y="13"/>
                  </a:lnTo>
                  <a:lnTo>
                    <a:pt x="22" y="11"/>
                  </a:lnTo>
                  <a:lnTo>
                    <a:pt x="12" y="12"/>
                  </a:lnTo>
                  <a:lnTo>
                    <a:pt x="0" y="11"/>
                  </a:lnTo>
                  <a:lnTo>
                    <a:pt x="5" y="1"/>
                  </a:lnTo>
                  <a:lnTo>
                    <a:pt x="25" y="0"/>
                  </a:lnTo>
                  <a:lnTo>
                    <a:pt x="44"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9" name="Google Shape;459;p8"/>
            <p:cNvSpPr/>
            <p:nvPr/>
          </p:nvSpPr>
          <p:spPr>
            <a:xfrm>
              <a:off x="11218336" y="4422325"/>
              <a:ext cx="277751" cy="265052"/>
            </a:xfrm>
            <a:custGeom>
              <a:avLst/>
              <a:gdLst/>
              <a:ahLst/>
              <a:cxnLst/>
              <a:rect l="l" t="t" r="r" b="b"/>
              <a:pathLst>
                <a:path w="175" h="167" extrusionOk="0">
                  <a:moveTo>
                    <a:pt x="175" y="42"/>
                  </a:moveTo>
                  <a:lnTo>
                    <a:pt x="172" y="105"/>
                  </a:lnTo>
                  <a:lnTo>
                    <a:pt x="167" y="167"/>
                  </a:lnTo>
                  <a:lnTo>
                    <a:pt x="153" y="151"/>
                  </a:lnTo>
                  <a:lnTo>
                    <a:pt x="137" y="147"/>
                  </a:lnTo>
                  <a:lnTo>
                    <a:pt x="133" y="152"/>
                  </a:lnTo>
                  <a:lnTo>
                    <a:pt x="111" y="153"/>
                  </a:lnTo>
                  <a:lnTo>
                    <a:pt x="119" y="137"/>
                  </a:lnTo>
                  <a:lnTo>
                    <a:pt x="130" y="132"/>
                  </a:lnTo>
                  <a:lnTo>
                    <a:pt x="128" y="111"/>
                  </a:lnTo>
                  <a:lnTo>
                    <a:pt x="121" y="96"/>
                  </a:lnTo>
                  <a:lnTo>
                    <a:pt x="89" y="79"/>
                  </a:lnTo>
                  <a:lnTo>
                    <a:pt x="76" y="78"/>
                  </a:lnTo>
                  <a:lnTo>
                    <a:pt x="51" y="60"/>
                  </a:lnTo>
                  <a:lnTo>
                    <a:pt x="45" y="70"/>
                  </a:lnTo>
                  <a:lnTo>
                    <a:pt x="39" y="71"/>
                  </a:lnTo>
                  <a:lnTo>
                    <a:pt x="36" y="65"/>
                  </a:lnTo>
                  <a:lnTo>
                    <a:pt x="36" y="56"/>
                  </a:lnTo>
                  <a:lnTo>
                    <a:pt x="24" y="47"/>
                  </a:lnTo>
                  <a:lnTo>
                    <a:pt x="42" y="39"/>
                  </a:lnTo>
                  <a:lnTo>
                    <a:pt x="53" y="40"/>
                  </a:lnTo>
                  <a:lnTo>
                    <a:pt x="53" y="35"/>
                  </a:lnTo>
                  <a:lnTo>
                    <a:pt x="28" y="35"/>
                  </a:lnTo>
                  <a:lnTo>
                    <a:pt x="22" y="24"/>
                  </a:lnTo>
                  <a:lnTo>
                    <a:pt x="7" y="20"/>
                  </a:lnTo>
                  <a:lnTo>
                    <a:pt x="0" y="11"/>
                  </a:lnTo>
                  <a:lnTo>
                    <a:pt x="22" y="6"/>
                  </a:lnTo>
                  <a:lnTo>
                    <a:pt x="31" y="0"/>
                  </a:lnTo>
                  <a:lnTo>
                    <a:pt x="58" y="8"/>
                  </a:lnTo>
                  <a:lnTo>
                    <a:pt x="61" y="15"/>
                  </a:lnTo>
                  <a:lnTo>
                    <a:pt x="65" y="45"/>
                  </a:lnTo>
                  <a:lnTo>
                    <a:pt x="82" y="57"/>
                  </a:lnTo>
                  <a:lnTo>
                    <a:pt x="96" y="36"/>
                  </a:lnTo>
                  <a:lnTo>
                    <a:pt x="116" y="25"/>
                  </a:lnTo>
                  <a:lnTo>
                    <a:pt x="130" y="25"/>
                  </a:lnTo>
                  <a:lnTo>
                    <a:pt x="145" y="32"/>
                  </a:lnTo>
                  <a:lnTo>
                    <a:pt x="157" y="39"/>
                  </a:lnTo>
                  <a:lnTo>
                    <a:pt x="175" y="4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0" name="Google Shape;460;p8"/>
            <p:cNvSpPr/>
            <p:nvPr/>
          </p:nvSpPr>
          <p:spPr>
            <a:xfrm>
              <a:off x="10904081" y="4362014"/>
              <a:ext cx="173000" cy="220612"/>
            </a:xfrm>
            <a:custGeom>
              <a:avLst/>
              <a:gdLst/>
              <a:ahLst/>
              <a:cxnLst/>
              <a:rect l="l" t="t" r="r" b="b"/>
              <a:pathLst>
                <a:path w="109" h="139" extrusionOk="0">
                  <a:moveTo>
                    <a:pt x="109" y="4"/>
                  </a:moveTo>
                  <a:lnTo>
                    <a:pt x="96" y="23"/>
                  </a:lnTo>
                  <a:lnTo>
                    <a:pt x="83" y="26"/>
                  </a:lnTo>
                  <a:lnTo>
                    <a:pt x="67" y="23"/>
                  </a:lnTo>
                  <a:lnTo>
                    <a:pt x="39" y="24"/>
                  </a:lnTo>
                  <a:lnTo>
                    <a:pt x="24" y="26"/>
                  </a:lnTo>
                  <a:lnTo>
                    <a:pt x="22" y="41"/>
                  </a:lnTo>
                  <a:lnTo>
                    <a:pt x="37" y="58"/>
                  </a:lnTo>
                  <a:lnTo>
                    <a:pt x="46" y="49"/>
                  </a:lnTo>
                  <a:lnTo>
                    <a:pt x="77" y="43"/>
                  </a:lnTo>
                  <a:lnTo>
                    <a:pt x="76" y="52"/>
                  </a:lnTo>
                  <a:lnTo>
                    <a:pt x="69" y="49"/>
                  </a:lnTo>
                  <a:lnTo>
                    <a:pt x="61" y="60"/>
                  </a:lnTo>
                  <a:lnTo>
                    <a:pt x="46" y="67"/>
                  </a:lnTo>
                  <a:lnTo>
                    <a:pt x="61" y="91"/>
                  </a:lnTo>
                  <a:lnTo>
                    <a:pt x="58" y="98"/>
                  </a:lnTo>
                  <a:lnTo>
                    <a:pt x="72" y="120"/>
                  </a:lnTo>
                  <a:lnTo>
                    <a:pt x="71" y="132"/>
                  </a:lnTo>
                  <a:lnTo>
                    <a:pt x="62" y="138"/>
                  </a:lnTo>
                  <a:lnTo>
                    <a:pt x="56" y="131"/>
                  </a:lnTo>
                  <a:lnTo>
                    <a:pt x="65" y="116"/>
                  </a:lnTo>
                  <a:lnTo>
                    <a:pt x="48" y="123"/>
                  </a:lnTo>
                  <a:lnTo>
                    <a:pt x="44" y="118"/>
                  </a:lnTo>
                  <a:lnTo>
                    <a:pt x="46" y="111"/>
                  </a:lnTo>
                  <a:lnTo>
                    <a:pt x="35" y="100"/>
                  </a:lnTo>
                  <a:lnTo>
                    <a:pt x="37" y="81"/>
                  </a:lnTo>
                  <a:lnTo>
                    <a:pt x="25" y="86"/>
                  </a:lnTo>
                  <a:lnTo>
                    <a:pt x="26" y="109"/>
                  </a:lnTo>
                  <a:lnTo>
                    <a:pt x="25" y="136"/>
                  </a:lnTo>
                  <a:lnTo>
                    <a:pt x="15" y="139"/>
                  </a:lnTo>
                  <a:lnTo>
                    <a:pt x="7" y="134"/>
                  </a:lnTo>
                  <a:lnTo>
                    <a:pt x="13" y="116"/>
                  </a:lnTo>
                  <a:lnTo>
                    <a:pt x="12" y="97"/>
                  </a:lnTo>
                  <a:lnTo>
                    <a:pt x="4" y="97"/>
                  </a:lnTo>
                  <a:lnTo>
                    <a:pt x="0" y="84"/>
                  </a:lnTo>
                  <a:lnTo>
                    <a:pt x="7" y="72"/>
                  </a:lnTo>
                  <a:lnTo>
                    <a:pt x="9" y="57"/>
                  </a:lnTo>
                  <a:lnTo>
                    <a:pt x="18" y="28"/>
                  </a:lnTo>
                  <a:lnTo>
                    <a:pt x="22" y="20"/>
                  </a:lnTo>
                  <a:lnTo>
                    <a:pt x="36" y="6"/>
                  </a:lnTo>
                  <a:lnTo>
                    <a:pt x="49" y="12"/>
                  </a:lnTo>
                  <a:lnTo>
                    <a:pt x="70" y="14"/>
                  </a:lnTo>
                  <a:lnTo>
                    <a:pt x="89" y="14"/>
                  </a:lnTo>
                  <a:lnTo>
                    <a:pt x="106" y="0"/>
                  </a:lnTo>
                  <a:lnTo>
                    <a:pt x="109"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1" name="Google Shape;461;p8"/>
            <p:cNvSpPr/>
            <p:nvPr/>
          </p:nvSpPr>
          <p:spPr>
            <a:xfrm>
              <a:off x="11135805" y="4346143"/>
              <a:ext cx="33330" cy="92054"/>
            </a:xfrm>
            <a:custGeom>
              <a:avLst/>
              <a:gdLst/>
              <a:ahLst/>
              <a:cxnLst/>
              <a:rect l="l" t="t" r="r" b="b"/>
              <a:pathLst>
                <a:path w="21" h="58" extrusionOk="0">
                  <a:moveTo>
                    <a:pt x="21" y="19"/>
                  </a:moveTo>
                  <a:lnTo>
                    <a:pt x="20" y="36"/>
                  </a:lnTo>
                  <a:lnTo>
                    <a:pt x="11" y="34"/>
                  </a:lnTo>
                  <a:lnTo>
                    <a:pt x="9" y="46"/>
                  </a:lnTo>
                  <a:lnTo>
                    <a:pt x="16" y="56"/>
                  </a:lnTo>
                  <a:lnTo>
                    <a:pt x="11" y="58"/>
                  </a:lnTo>
                  <a:lnTo>
                    <a:pt x="5" y="46"/>
                  </a:lnTo>
                  <a:lnTo>
                    <a:pt x="0" y="22"/>
                  </a:lnTo>
                  <a:lnTo>
                    <a:pt x="3" y="7"/>
                  </a:lnTo>
                  <a:lnTo>
                    <a:pt x="8" y="0"/>
                  </a:lnTo>
                  <a:lnTo>
                    <a:pt x="9" y="10"/>
                  </a:lnTo>
                  <a:lnTo>
                    <a:pt x="20" y="12"/>
                  </a:lnTo>
                  <a:lnTo>
                    <a:pt x="21"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p8"/>
            <p:cNvSpPr/>
            <p:nvPr/>
          </p:nvSpPr>
          <p:spPr>
            <a:xfrm>
              <a:off x="10642200" y="4281071"/>
              <a:ext cx="268228" cy="253942"/>
            </a:xfrm>
            <a:custGeom>
              <a:avLst/>
              <a:gdLst/>
              <a:ahLst/>
              <a:cxnLst/>
              <a:rect l="l" t="t" r="r" b="b"/>
              <a:pathLst>
                <a:path w="169" h="160" extrusionOk="0">
                  <a:moveTo>
                    <a:pt x="12" y="44"/>
                  </a:moveTo>
                  <a:lnTo>
                    <a:pt x="15" y="57"/>
                  </a:lnTo>
                  <a:lnTo>
                    <a:pt x="27" y="68"/>
                  </a:lnTo>
                  <a:lnTo>
                    <a:pt x="37" y="63"/>
                  </a:lnTo>
                  <a:lnTo>
                    <a:pt x="49" y="65"/>
                  </a:lnTo>
                  <a:lnTo>
                    <a:pt x="58" y="55"/>
                  </a:lnTo>
                  <a:lnTo>
                    <a:pt x="66" y="54"/>
                  </a:lnTo>
                  <a:lnTo>
                    <a:pt x="82" y="59"/>
                  </a:lnTo>
                  <a:lnTo>
                    <a:pt x="96" y="54"/>
                  </a:lnTo>
                  <a:lnTo>
                    <a:pt x="103" y="28"/>
                  </a:lnTo>
                  <a:lnTo>
                    <a:pt x="110" y="22"/>
                  </a:lnTo>
                  <a:lnTo>
                    <a:pt x="114" y="0"/>
                  </a:lnTo>
                  <a:lnTo>
                    <a:pt x="134" y="0"/>
                  </a:lnTo>
                  <a:lnTo>
                    <a:pt x="148" y="3"/>
                  </a:lnTo>
                  <a:lnTo>
                    <a:pt x="140" y="20"/>
                  </a:lnTo>
                  <a:lnTo>
                    <a:pt x="153" y="38"/>
                  </a:lnTo>
                  <a:lnTo>
                    <a:pt x="150" y="47"/>
                  </a:lnTo>
                  <a:lnTo>
                    <a:pt x="169" y="65"/>
                  </a:lnTo>
                  <a:lnTo>
                    <a:pt x="149" y="67"/>
                  </a:lnTo>
                  <a:lnTo>
                    <a:pt x="144" y="80"/>
                  </a:lnTo>
                  <a:lnTo>
                    <a:pt x="145" y="97"/>
                  </a:lnTo>
                  <a:lnTo>
                    <a:pt x="128" y="111"/>
                  </a:lnTo>
                  <a:lnTo>
                    <a:pt x="127" y="129"/>
                  </a:lnTo>
                  <a:lnTo>
                    <a:pt x="120" y="158"/>
                  </a:lnTo>
                  <a:lnTo>
                    <a:pt x="117" y="151"/>
                  </a:lnTo>
                  <a:lnTo>
                    <a:pt x="98" y="160"/>
                  </a:lnTo>
                  <a:lnTo>
                    <a:pt x="92" y="148"/>
                  </a:lnTo>
                  <a:lnTo>
                    <a:pt x="80" y="148"/>
                  </a:lnTo>
                  <a:lnTo>
                    <a:pt x="71" y="141"/>
                  </a:lnTo>
                  <a:lnTo>
                    <a:pt x="51" y="148"/>
                  </a:lnTo>
                  <a:lnTo>
                    <a:pt x="46" y="139"/>
                  </a:lnTo>
                  <a:lnTo>
                    <a:pt x="34" y="140"/>
                  </a:lnTo>
                  <a:lnTo>
                    <a:pt x="21" y="138"/>
                  </a:lnTo>
                  <a:lnTo>
                    <a:pt x="20" y="112"/>
                  </a:lnTo>
                  <a:lnTo>
                    <a:pt x="11" y="107"/>
                  </a:lnTo>
                  <a:lnTo>
                    <a:pt x="3" y="91"/>
                  </a:lnTo>
                  <a:lnTo>
                    <a:pt x="0" y="74"/>
                  </a:lnTo>
                  <a:lnTo>
                    <a:pt x="3" y="57"/>
                  </a:lnTo>
                  <a:lnTo>
                    <a:pt x="12" y="4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p8"/>
            <p:cNvSpPr/>
            <p:nvPr/>
          </p:nvSpPr>
          <p:spPr>
            <a:xfrm>
              <a:off x="10275567" y="4244565"/>
              <a:ext cx="290449" cy="344409"/>
            </a:xfrm>
            <a:custGeom>
              <a:avLst/>
              <a:gdLst/>
              <a:ahLst/>
              <a:cxnLst/>
              <a:rect l="l" t="t" r="r" b="b"/>
              <a:pathLst>
                <a:path w="183" h="217" extrusionOk="0">
                  <a:moveTo>
                    <a:pt x="176" y="217"/>
                  </a:moveTo>
                  <a:lnTo>
                    <a:pt x="157" y="217"/>
                  </a:lnTo>
                  <a:lnTo>
                    <a:pt x="144" y="201"/>
                  </a:lnTo>
                  <a:lnTo>
                    <a:pt x="123" y="185"/>
                  </a:lnTo>
                  <a:lnTo>
                    <a:pt x="116" y="174"/>
                  </a:lnTo>
                  <a:lnTo>
                    <a:pt x="104" y="158"/>
                  </a:lnTo>
                  <a:lnTo>
                    <a:pt x="96" y="144"/>
                  </a:lnTo>
                  <a:lnTo>
                    <a:pt x="83" y="117"/>
                  </a:lnTo>
                  <a:lnTo>
                    <a:pt x="69" y="101"/>
                  </a:lnTo>
                  <a:lnTo>
                    <a:pt x="64" y="85"/>
                  </a:lnTo>
                  <a:lnTo>
                    <a:pt x="57" y="70"/>
                  </a:lnTo>
                  <a:lnTo>
                    <a:pt x="42" y="58"/>
                  </a:lnTo>
                  <a:lnTo>
                    <a:pt x="33" y="42"/>
                  </a:lnTo>
                  <a:lnTo>
                    <a:pt x="20" y="31"/>
                  </a:lnTo>
                  <a:lnTo>
                    <a:pt x="2" y="11"/>
                  </a:lnTo>
                  <a:lnTo>
                    <a:pt x="0" y="0"/>
                  </a:lnTo>
                  <a:lnTo>
                    <a:pt x="11" y="2"/>
                  </a:lnTo>
                  <a:lnTo>
                    <a:pt x="37" y="5"/>
                  </a:lnTo>
                  <a:lnTo>
                    <a:pt x="52" y="24"/>
                  </a:lnTo>
                  <a:lnTo>
                    <a:pt x="66" y="37"/>
                  </a:lnTo>
                  <a:lnTo>
                    <a:pt x="75" y="45"/>
                  </a:lnTo>
                  <a:lnTo>
                    <a:pt x="91" y="65"/>
                  </a:lnTo>
                  <a:lnTo>
                    <a:pt x="109" y="66"/>
                  </a:lnTo>
                  <a:lnTo>
                    <a:pt x="123" y="78"/>
                  </a:lnTo>
                  <a:lnTo>
                    <a:pt x="133" y="94"/>
                  </a:lnTo>
                  <a:lnTo>
                    <a:pt x="146" y="103"/>
                  </a:lnTo>
                  <a:lnTo>
                    <a:pt x="139" y="119"/>
                  </a:lnTo>
                  <a:lnTo>
                    <a:pt x="148" y="125"/>
                  </a:lnTo>
                  <a:lnTo>
                    <a:pt x="154" y="126"/>
                  </a:lnTo>
                  <a:lnTo>
                    <a:pt x="157" y="139"/>
                  </a:lnTo>
                  <a:lnTo>
                    <a:pt x="163" y="149"/>
                  </a:lnTo>
                  <a:lnTo>
                    <a:pt x="175" y="151"/>
                  </a:lnTo>
                  <a:lnTo>
                    <a:pt x="183" y="163"/>
                  </a:lnTo>
                  <a:lnTo>
                    <a:pt x="178" y="187"/>
                  </a:lnTo>
                  <a:lnTo>
                    <a:pt x="176" y="2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p8"/>
            <p:cNvSpPr/>
            <p:nvPr/>
          </p:nvSpPr>
          <p:spPr>
            <a:xfrm>
              <a:off x="9512147" y="3339896"/>
              <a:ext cx="736440" cy="831661"/>
            </a:xfrm>
            <a:custGeom>
              <a:avLst/>
              <a:gdLst/>
              <a:ahLst/>
              <a:cxnLst/>
              <a:rect l="l" t="t" r="r" b="b"/>
              <a:pathLst>
                <a:path w="464" h="524" extrusionOk="0">
                  <a:moveTo>
                    <a:pt x="190" y="101"/>
                  </a:moveTo>
                  <a:lnTo>
                    <a:pt x="182" y="110"/>
                  </a:lnTo>
                  <a:lnTo>
                    <a:pt x="179" y="127"/>
                  </a:lnTo>
                  <a:lnTo>
                    <a:pt x="196" y="135"/>
                  </a:lnTo>
                  <a:lnTo>
                    <a:pt x="213" y="144"/>
                  </a:lnTo>
                  <a:lnTo>
                    <a:pt x="236" y="154"/>
                  </a:lnTo>
                  <a:lnTo>
                    <a:pt x="259" y="157"/>
                  </a:lnTo>
                  <a:lnTo>
                    <a:pt x="270" y="167"/>
                  </a:lnTo>
                  <a:lnTo>
                    <a:pt x="283" y="168"/>
                  </a:lnTo>
                  <a:lnTo>
                    <a:pt x="304" y="173"/>
                  </a:lnTo>
                  <a:lnTo>
                    <a:pt x="317" y="173"/>
                  </a:lnTo>
                  <a:lnTo>
                    <a:pt x="318" y="165"/>
                  </a:lnTo>
                  <a:lnTo>
                    <a:pt x="313" y="153"/>
                  </a:lnTo>
                  <a:lnTo>
                    <a:pt x="313" y="145"/>
                  </a:lnTo>
                  <a:lnTo>
                    <a:pt x="322" y="141"/>
                  </a:lnTo>
                  <a:lnTo>
                    <a:pt x="326" y="156"/>
                  </a:lnTo>
                  <a:lnTo>
                    <a:pt x="327" y="159"/>
                  </a:lnTo>
                  <a:lnTo>
                    <a:pt x="344" y="167"/>
                  </a:lnTo>
                  <a:lnTo>
                    <a:pt x="353" y="164"/>
                  </a:lnTo>
                  <a:lnTo>
                    <a:pt x="367" y="165"/>
                  </a:lnTo>
                  <a:lnTo>
                    <a:pt x="381" y="164"/>
                  </a:lnTo>
                  <a:lnTo>
                    <a:pt x="379" y="153"/>
                  </a:lnTo>
                  <a:lnTo>
                    <a:pt x="371" y="147"/>
                  </a:lnTo>
                  <a:lnTo>
                    <a:pt x="384" y="144"/>
                  </a:lnTo>
                  <a:lnTo>
                    <a:pt x="396" y="130"/>
                  </a:lnTo>
                  <a:lnTo>
                    <a:pt x="411" y="119"/>
                  </a:lnTo>
                  <a:lnTo>
                    <a:pt x="426" y="123"/>
                  </a:lnTo>
                  <a:lnTo>
                    <a:pt x="436" y="115"/>
                  </a:lnTo>
                  <a:lnTo>
                    <a:pt x="446" y="127"/>
                  </a:lnTo>
                  <a:lnTo>
                    <a:pt x="442" y="135"/>
                  </a:lnTo>
                  <a:lnTo>
                    <a:pt x="461" y="138"/>
                  </a:lnTo>
                  <a:lnTo>
                    <a:pt x="464" y="144"/>
                  </a:lnTo>
                  <a:lnTo>
                    <a:pt x="458" y="148"/>
                  </a:lnTo>
                  <a:lnTo>
                    <a:pt x="462" y="160"/>
                  </a:lnTo>
                  <a:lnTo>
                    <a:pt x="450" y="156"/>
                  </a:lnTo>
                  <a:lnTo>
                    <a:pt x="432" y="170"/>
                  </a:lnTo>
                  <a:lnTo>
                    <a:pt x="434" y="181"/>
                  </a:lnTo>
                  <a:lnTo>
                    <a:pt x="428" y="196"/>
                  </a:lnTo>
                  <a:lnTo>
                    <a:pt x="430" y="206"/>
                  </a:lnTo>
                  <a:lnTo>
                    <a:pt x="424" y="221"/>
                  </a:lnTo>
                  <a:lnTo>
                    <a:pt x="411" y="217"/>
                  </a:lnTo>
                  <a:lnTo>
                    <a:pt x="413" y="237"/>
                  </a:lnTo>
                  <a:lnTo>
                    <a:pt x="410" y="243"/>
                  </a:lnTo>
                  <a:lnTo>
                    <a:pt x="413" y="251"/>
                  </a:lnTo>
                  <a:lnTo>
                    <a:pt x="406" y="256"/>
                  </a:lnTo>
                  <a:lnTo>
                    <a:pt x="393" y="225"/>
                  </a:lnTo>
                  <a:lnTo>
                    <a:pt x="389" y="225"/>
                  </a:lnTo>
                  <a:lnTo>
                    <a:pt x="388" y="238"/>
                  </a:lnTo>
                  <a:lnTo>
                    <a:pt x="377" y="228"/>
                  </a:lnTo>
                  <a:lnTo>
                    <a:pt x="381" y="217"/>
                  </a:lnTo>
                  <a:lnTo>
                    <a:pt x="388" y="216"/>
                  </a:lnTo>
                  <a:lnTo>
                    <a:pt x="393" y="200"/>
                  </a:lnTo>
                  <a:lnTo>
                    <a:pt x="382" y="197"/>
                  </a:lnTo>
                  <a:lnTo>
                    <a:pt x="367" y="197"/>
                  </a:lnTo>
                  <a:lnTo>
                    <a:pt x="351" y="194"/>
                  </a:lnTo>
                  <a:lnTo>
                    <a:pt x="348" y="181"/>
                  </a:lnTo>
                  <a:lnTo>
                    <a:pt x="340" y="180"/>
                  </a:lnTo>
                  <a:lnTo>
                    <a:pt x="325" y="172"/>
                  </a:lnTo>
                  <a:lnTo>
                    <a:pt x="322" y="185"/>
                  </a:lnTo>
                  <a:lnTo>
                    <a:pt x="336" y="195"/>
                  </a:lnTo>
                  <a:lnTo>
                    <a:pt x="327" y="202"/>
                  </a:lnTo>
                  <a:lnTo>
                    <a:pt x="324" y="209"/>
                  </a:lnTo>
                  <a:lnTo>
                    <a:pt x="335" y="214"/>
                  </a:lnTo>
                  <a:lnTo>
                    <a:pt x="334" y="225"/>
                  </a:lnTo>
                  <a:lnTo>
                    <a:pt x="341" y="240"/>
                  </a:lnTo>
                  <a:lnTo>
                    <a:pt x="347" y="256"/>
                  </a:lnTo>
                  <a:lnTo>
                    <a:pt x="345" y="262"/>
                  </a:lnTo>
                  <a:lnTo>
                    <a:pt x="333" y="262"/>
                  </a:lnTo>
                  <a:lnTo>
                    <a:pt x="314" y="266"/>
                  </a:lnTo>
                  <a:lnTo>
                    <a:pt x="317" y="280"/>
                  </a:lnTo>
                  <a:lnTo>
                    <a:pt x="310" y="292"/>
                  </a:lnTo>
                  <a:lnTo>
                    <a:pt x="287" y="304"/>
                  </a:lnTo>
                  <a:lnTo>
                    <a:pt x="272" y="327"/>
                  </a:lnTo>
                  <a:lnTo>
                    <a:pt x="261" y="339"/>
                  </a:lnTo>
                  <a:lnTo>
                    <a:pt x="246" y="351"/>
                  </a:lnTo>
                  <a:lnTo>
                    <a:pt x="247" y="360"/>
                  </a:lnTo>
                  <a:lnTo>
                    <a:pt x="239" y="364"/>
                  </a:lnTo>
                  <a:lnTo>
                    <a:pt x="225" y="372"/>
                  </a:lnTo>
                  <a:lnTo>
                    <a:pt x="217" y="373"/>
                  </a:lnTo>
                  <a:lnTo>
                    <a:pt x="213" y="387"/>
                  </a:lnTo>
                  <a:lnTo>
                    <a:pt x="219" y="412"/>
                  </a:lnTo>
                  <a:lnTo>
                    <a:pt x="221" y="427"/>
                  </a:lnTo>
                  <a:lnTo>
                    <a:pt x="216" y="446"/>
                  </a:lnTo>
                  <a:lnTo>
                    <a:pt x="218" y="478"/>
                  </a:lnTo>
                  <a:lnTo>
                    <a:pt x="209" y="478"/>
                  </a:lnTo>
                  <a:lnTo>
                    <a:pt x="202" y="493"/>
                  </a:lnTo>
                  <a:lnTo>
                    <a:pt x="207" y="500"/>
                  </a:lnTo>
                  <a:lnTo>
                    <a:pt x="193" y="505"/>
                  </a:lnTo>
                  <a:lnTo>
                    <a:pt x="188" y="518"/>
                  </a:lnTo>
                  <a:lnTo>
                    <a:pt x="181" y="524"/>
                  </a:lnTo>
                  <a:lnTo>
                    <a:pt x="165" y="506"/>
                  </a:lnTo>
                  <a:lnTo>
                    <a:pt x="156" y="479"/>
                  </a:lnTo>
                  <a:lnTo>
                    <a:pt x="148" y="460"/>
                  </a:lnTo>
                  <a:lnTo>
                    <a:pt x="142" y="451"/>
                  </a:lnTo>
                  <a:lnTo>
                    <a:pt x="131" y="433"/>
                  </a:lnTo>
                  <a:lnTo>
                    <a:pt x="125" y="409"/>
                  </a:lnTo>
                  <a:lnTo>
                    <a:pt x="122" y="397"/>
                  </a:lnTo>
                  <a:lnTo>
                    <a:pt x="104" y="371"/>
                  </a:lnTo>
                  <a:lnTo>
                    <a:pt x="93" y="334"/>
                  </a:lnTo>
                  <a:lnTo>
                    <a:pt x="86" y="310"/>
                  </a:lnTo>
                  <a:lnTo>
                    <a:pt x="83" y="287"/>
                  </a:lnTo>
                  <a:lnTo>
                    <a:pt x="79" y="269"/>
                  </a:lnTo>
                  <a:lnTo>
                    <a:pt x="56" y="280"/>
                  </a:lnTo>
                  <a:lnTo>
                    <a:pt x="44" y="278"/>
                  </a:lnTo>
                  <a:lnTo>
                    <a:pt x="19" y="255"/>
                  </a:lnTo>
                  <a:lnTo>
                    <a:pt x="27" y="248"/>
                  </a:lnTo>
                  <a:lnTo>
                    <a:pt x="21" y="241"/>
                  </a:lnTo>
                  <a:lnTo>
                    <a:pt x="0" y="224"/>
                  </a:lnTo>
                  <a:lnTo>
                    <a:pt x="10" y="212"/>
                  </a:lnTo>
                  <a:lnTo>
                    <a:pt x="45" y="212"/>
                  </a:lnTo>
                  <a:lnTo>
                    <a:pt x="40" y="196"/>
                  </a:lnTo>
                  <a:lnTo>
                    <a:pt x="30" y="186"/>
                  </a:lnTo>
                  <a:lnTo>
                    <a:pt x="25" y="171"/>
                  </a:lnTo>
                  <a:lnTo>
                    <a:pt x="14" y="163"/>
                  </a:lnTo>
                  <a:lnTo>
                    <a:pt x="28" y="142"/>
                  </a:lnTo>
                  <a:lnTo>
                    <a:pt x="48" y="144"/>
                  </a:lnTo>
                  <a:lnTo>
                    <a:pt x="61" y="124"/>
                  </a:lnTo>
                  <a:lnTo>
                    <a:pt x="68" y="105"/>
                  </a:lnTo>
                  <a:lnTo>
                    <a:pt x="79" y="86"/>
                  </a:lnTo>
                  <a:lnTo>
                    <a:pt x="76" y="72"/>
                  </a:lnTo>
                  <a:lnTo>
                    <a:pt x="88" y="61"/>
                  </a:lnTo>
                  <a:lnTo>
                    <a:pt x="72" y="52"/>
                  </a:lnTo>
                  <a:lnTo>
                    <a:pt x="64" y="39"/>
                  </a:lnTo>
                  <a:lnTo>
                    <a:pt x="53" y="22"/>
                  </a:lnTo>
                  <a:lnTo>
                    <a:pt x="59" y="14"/>
                  </a:lnTo>
                  <a:lnTo>
                    <a:pt x="85" y="19"/>
                  </a:lnTo>
                  <a:lnTo>
                    <a:pt x="102" y="16"/>
                  </a:lnTo>
                  <a:lnTo>
                    <a:pt x="113" y="0"/>
                  </a:lnTo>
                  <a:lnTo>
                    <a:pt x="136" y="22"/>
                  </a:lnTo>
                  <a:lnTo>
                    <a:pt x="138" y="38"/>
                  </a:lnTo>
                  <a:lnTo>
                    <a:pt x="147" y="47"/>
                  </a:lnTo>
                  <a:lnTo>
                    <a:pt x="149" y="57"/>
                  </a:lnTo>
                  <a:lnTo>
                    <a:pt x="136" y="55"/>
                  </a:lnTo>
                  <a:lnTo>
                    <a:pt x="146" y="76"/>
                  </a:lnTo>
                  <a:lnTo>
                    <a:pt x="165" y="87"/>
                  </a:lnTo>
                  <a:lnTo>
                    <a:pt x="190" y="101"/>
                  </a:lnTo>
                  <a:lnTo>
                    <a:pt x="190" y="10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8"/>
            <p:cNvSpPr/>
            <p:nvPr/>
          </p:nvSpPr>
          <p:spPr>
            <a:xfrm>
              <a:off x="7512332" y="2759003"/>
              <a:ext cx="92055" cy="99989"/>
            </a:xfrm>
            <a:custGeom>
              <a:avLst/>
              <a:gdLst/>
              <a:ahLst/>
              <a:cxnLst/>
              <a:rect l="l" t="t" r="r" b="b"/>
              <a:pathLst>
                <a:path w="58" h="63" extrusionOk="0">
                  <a:moveTo>
                    <a:pt x="56" y="23"/>
                  </a:moveTo>
                  <a:lnTo>
                    <a:pt x="58" y="36"/>
                  </a:lnTo>
                  <a:lnTo>
                    <a:pt x="46" y="52"/>
                  </a:lnTo>
                  <a:lnTo>
                    <a:pt x="20" y="63"/>
                  </a:lnTo>
                  <a:lnTo>
                    <a:pt x="0" y="60"/>
                  </a:lnTo>
                  <a:lnTo>
                    <a:pt x="13" y="42"/>
                  </a:lnTo>
                  <a:lnTo>
                    <a:pt x="6" y="23"/>
                  </a:lnTo>
                  <a:lnTo>
                    <a:pt x="26" y="9"/>
                  </a:lnTo>
                  <a:lnTo>
                    <a:pt x="37" y="0"/>
                  </a:lnTo>
                  <a:lnTo>
                    <a:pt x="40" y="10"/>
                  </a:lnTo>
                  <a:lnTo>
                    <a:pt x="36" y="19"/>
                  </a:lnTo>
                  <a:lnTo>
                    <a:pt x="45" y="19"/>
                  </a:lnTo>
                  <a:lnTo>
                    <a:pt x="56" y="23"/>
                  </a:lnTo>
                  <a:lnTo>
                    <a:pt x="56" y="2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6" name="Google Shape;466;p8"/>
            <p:cNvSpPr/>
            <p:nvPr/>
          </p:nvSpPr>
          <p:spPr>
            <a:xfrm>
              <a:off x="8826495" y="3212925"/>
              <a:ext cx="549155" cy="441225"/>
            </a:xfrm>
            <a:custGeom>
              <a:avLst/>
              <a:gdLst/>
              <a:ahLst/>
              <a:cxnLst/>
              <a:rect l="l" t="t" r="r" b="b"/>
              <a:pathLst>
                <a:path w="346" h="278" extrusionOk="0">
                  <a:moveTo>
                    <a:pt x="34" y="19"/>
                  </a:moveTo>
                  <a:lnTo>
                    <a:pt x="39" y="18"/>
                  </a:lnTo>
                  <a:lnTo>
                    <a:pt x="55" y="4"/>
                  </a:lnTo>
                  <a:lnTo>
                    <a:pt x="61" y="2"/>
                  </a:lnTo>
                  <a:lnTo>
                    <a:pt x="66" y="8"/>
                  </a:lnTo>
                  <a:lnTo>
                    <a:pt x="63" y="17"/>
                  </a:lnTo>
                  <a:lnTo>
                    <a:pt x="74" y="27"/>
                  </a:lnTo>
                  <a:lnTo>
                    <a:pt x="78" y="26"/>
                  </a:lnTo>
                  <a:lnTo>
                    <a:pt x="86" y="40"/>
                  </a:lnTo>
                  <a:lnTo>
                    <a:pt x="101" y="44"/>
                  </a:lnTo>
                  <a:lnTo>
                    <a:pt x="114" y="53"/>
                  </a:lnTo>
                  <a:lnTo>
                    <a:pt x="137" y="57"/>
                  </a:lnTo>
                  <a:lnTo>
                    <a:pt x="160" y="52"/>
                  </a:lnTo>
                  <a:lnTo>
                    <a:pt x="161" y="47"/>
                  </a:lnTo>
                  <a:lnTo>
                    <a:pt x="174" y="44"/>
                  </a:lnTo>
                  <a:lnTo>
                    <a:pt x="183" y="33"/>
                  </a:lnTo>
                  <a:lnTo>
                    <a:pt x="194" y="33"/>
                  </a:lnTo>
                  <a:lnTo>
                    <a:pt x="200" y="30"/>
                  </a:lnTo>
                  <a:lnTo>
                    <a:pt x="211" y="32"/>
                  </a:lnTo>
                  <a:lnTo>
                    <a:pt x="231" y="42"/>
                  </a:lnTo>
                  <a:lnTo>
                    <a:pt x="243" y="44"/>
                  </a:lnTo>
                  <a:lnTo>
                    <a:pt x="265" y="60"/>
                  </a:lnTo>
                  <a:lnTo>
                    <a:pt x="277" y="61"/>
                  </a:lnTo>
                  <a:lnTo>
                    <a:pt x="282" y="77"/>
                  </a:lnTo>
                  <a:lnTo>
                    <a:pt x="280" y="101"/>
                  </a:lnTo>
                  <a:lnTo>
                    <a:pt x="278" y="114"/>
                  </a:lnTo>
                  <a:lnTo>
                    <a:pt x="286" y="117"/>
                  </a:lnTo>
                  <a:lnTo>
                    <a:pt x="281" y="127"/>
                  </a:lnTo>
                  <a:lnTo>
                    <a:pt x="289" y="143"/>
                  </a:lnTo>
                  <a:lnTo>
                    <a:pt x="293" y="155"/>
                  </a:lnTo>
                  <a:lnTo>
                    <a:pt x="306" y="159"/>
                  </a:lnTo>
                  <a:lnTo>
                    <a:pt x="309" y="170"/>
                  </a:lnTo>
                  <a:lnTo>
                    <a:pt x="297" y="187"/>
                  </a:lnTo>
                  <a:lnTo>
                    <a:pt x="306" y="198"/>
                  </a:lnTo>
                  <a:lnTo>
                    <a:pt x="315" y="209"/>
                  </a:lnTo>
                  <a:lnTo>
                    <a:pt x="332" y="218"/>
                  </a:lnTo>
                  <a:lnTo>
                    <a:pt x="334" y="234"/>
                  </a:lnTo>
                  <a:lnTo>
                    <a:pt x="343" y="237"/>
                  </a:lnTo>
                  <a:lnTo>
                    <a:pt x="346" y="246"/>
                  </a:lnTo>
                  <a:lnTo>
                    <a:pt x="323" y="256"/>
                  </a:lnTo>
                  <a:lnTo>
                    <a:pt x="320" y="278"/>
                  </a:lnTo>
                  <a:lnTo>
                    <a:pt x="289" y="273"/>
                  </a:lnTo>
                  <a:lnTo>
                    <a:pt x="270" y="268"/>
                  </a:lnTo>
                  <a:lnTo>
                    <a:pt x="252" y="265"/>
                  </a:lnTo>
                  <a:lnTo>
                    <a:pt x="242" y="242"/>
                  </a:lnTo>
                  <a:lnTo>
                    <a:pt x="234" y="239"/>
                  </a:lnTo>
                  <a:lnTo>
                    <a:pt x="221" y="242"/>
                  </a:lnTo>
                  <a:lnTo>
                    <a:pt x="206" y="251"/>
                  </a:lnTo>
                  <a:lnTo>
                    <a:pt x="186" y="245"/>
                  </a:lnTo>
                  <a:lnTo>
                    <a:pt x="167" y="230"/>
                  </a:lnTo>
                  <a:lnTo>
                    <a:pt x="151" y="225"/>
                  </a:lnTo>
                  <a:lnTo>
                    <a:pt x="138" y="207"/>
                  </a:lnTo>
                  <a:lnTo>
                    <a:pt x="123" y="182"/>
                  </a:lnTo>
                  <a:lnTo>
                    <a:pt x="115" y="184"/>
                  </a:lnTo>
                  <a:lnTo>
                    <a:pt x="103" y="179"/>
                  </a:lnTo>
                  <a:lnTo>
                    <a:pt x="98" y="186"/>
                  </a:lnTo>
                  <a:lnTo>
                    <a:pt x="88" y="176"/>
                  </a:lnTo>
                  <a:lnTo>
                    <a:pt x="86" y="166"/>
                  </a:lnTo>
                  <a:lnTo>
                    <a:pt x="81" y="166"/>
                  </a:lnTo>
                  <a:lnTo>
                    <a:pt x="82" y="152"/>
                  </a:lnTo>
                  <a:lnTo>
                    <a:pt x="72" y="138"/>
                  </a:lnTo>
                  <a:lnTo>
                    <a:pt x="51" y="127"/>
                  </a:lnTo>
                  <a:lnTo>
                    <a:pt x="37" y="109"/>
                  </a:lnTo>
                  <a:lnTo>
                    <a:pt x="38" y="94"/>
                  </a:lnTo>
                  <a:lnTo>
                    <a:pt x="46" y="87"/>
                  </a:lnTo>
                  <a:lnTo>
                    <a:pt x="43" y="76"/>
                  </a:lnTo>
                  <a:lnTo>
                    <a:pt x="32" y="70"/>
                  </a:lnTo>
                  <a:lnTo>
                    <a:pt x="18" y="48"/>
                  </a:lnTo>
                  <a:lnTo>
                    <a:pt x="6" y="33"/>
                  </a:lnTo>
                  <a:lnTo>
                    <a:pt x="9" y="27"/>
                  </a:lnTo>
                  <a:lnTo>
                    <a:pt x="0" y="5"/>
                  </a:lnTo>
                  <a:lnTo>
                    <a:pt x="9" y="0"/>
                  </a:lnTo>
                  <a:lnTo>
                    <a:pt x="13" y="7"/>
                  </a:lnTo>
                  <a:lnTo>
                    <a:pt x="23" y="16"/>
                  </a:lnTo>
                  <a:lnTo>
                    <a:pt x="34" y="19"/>
                  </a:lnTo>
                  <a:lnTo>
                    <a:pt x="34"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8"/>
            <p:cNvSpPr/>
            <p:nvPr/>
          </p:nvSpPr>
          <p:spPr>
            <a:xfrm>
              <a:off x="8720156" y="3282759"/>
              <a:ext cx="261880" cy="250768"/>
            </a:xfrm>
            <a:custGeom>
              <a:avLst/>
              <a:gdLst/>
              <a:ahLst/>
              <a:cxnLst/>
              <a:rect l="l" t="t" r="r" b="b"/>
              <a:pathLst>
                <a:path w="165" h="158" extrusionOk="0">
                  <a:moveTo>
                    <a:pt x="85" y="4"/>
                  </a:moveTo>
                  <a:lnTo>
                    <a:pt x="99" y="26"/>
                  </a:lnTo>
                  <a:lnTo>
                    <a:pt x="110" y="32"/>
                  </a:lnTo>
                  <a:lnTo>
                    <a:pt x="113" y="43"/>
                  </a:lnTo>
                  <a:lnTo>
                    <a:pt x="105" y="50"/>
                  </a:lnTo>
                  <a:lnTo>
                    <a:pt x="104" y="65"/>
                  </a:lnTo>
                  <a:lnTo>
                    <a:pt x="118" y="83"/>
                  </a:lnTo>
                  <a:lnTo>
                    <a:pt x="139" y="94"/>
                  </a:lnTo>
                  <a:lnTo>
                    <a:pt x="149" y="108"/>
                  </a:lnTo>
                  <a:lnTo>
                    <a:pt x="148" y="122"/>
                  </a:lnTo>
                  <a:lnTo>
                    <a:pt x="153" y="122"/>
                  </a:lnTo>
                  <a:lnTo>
                    <a:pt x="155" y="132"/>
                  </a:lnTo>
                  <a:lnTo>
                    <a:pt x="165" y="142"/>
                  </a:lnTo>
                  <a:lnTo>
                    <a:pt x="156" y="141"/>
                  </a:lnTo>
                  <a:lnTo>
                    <a:pt x="145" y="139"/>
                  </a:lnTo>
                  <a:lnTo>
                    <a:pt x="135" y="158"/>
                  </a:lnTo>
                  <a:lnTo>
                    <a:pt x="105" y="156"/>
                  </a:lnTo>
                  <a:lnTo>
                    <a:pt x="55" y="118"/>
                  </a:lnTo>
                  <a:lnTo>
                    <a:pt x="30" y="104"/>
                  </a:lnTo>
                  <a:lnTo>
                    <a:pt x="9" y="99"/>
                  </a:lnTo>
                  <a:lnTo>
                    <a:pt x="0" y="76"/>
                  </a:lnTo>
                  <a:lnTo>
                    <a:pt x="33" y="56"/>
                  </a:lnTo>
                  <a:lnTo>
                    <a:pt x="36" y="33"/>
                  </a:lnTo>
                  <a:lnTo>
                    <a:pt x="32" y="20"/>
                  </a:lnTo>
                  <a:lnTo>
                    <a:pt x="40" y="15"/>
                  </a:lnTo>
                  <a:lnTo>
                    <a:pt x="46" y="3"/>
                  </a:lnTo>
                  <a:lnTo>
                    <a:pt x="53" y="0"/>
                  </a:lnTo>
                  <a:lnTo>
                    <a:pt x="71" y="3"/>
                  </a:lnTo>
                  <a:lnTo>
                    <a:pt x="77" y="7"/>
                  </a:lnTo>
                  <a:lnTo>
                    <a:pt x="85" y="4"/>
                  </a:lnTo>
                  <a:lnTo>
                    <a:pt x="85"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8" name="Google Shape;468;p8"/>
            <p:cNvSpPr/>
            <p:nvPr/>
          </p:nvSpPr>
          <p:spPr>
            <a:xfrm>
              <a:off x="7250451" y="2446337"/>
              <a:ext cx="214265" cy="80943"/>
            </a:xfrm>
            <a:custGeom>
              <a:avLst/>
              <a:gdLst/>
              <a:ahLst/>
              <a:cxnLst/>
              <a:rect l="l" t="t" r="r" b="b"/>
              <a:pathLst>
                <a:path w="135" h="51" extrusionOk="0">
                  <a:moveTo>
                    <a:pt x="126" y="2"/>
                  </a:moveTo>
                  <a:lnTo>
                    <a:pt x="122" y="12"/>
                  </a:lnTo>
                  <a:lnTo>
                    <a:pt x="135" y="24"/>
                  </a:lnTo>
                  <a:lnTo>
                    <a:pt x="117" y="36"/>
                  </a:lnTo>
                  <a:lnTo>
                    <a:pt x="78" y="48"/>
                  </a:lnTo>
                  <a:lnTo>
                    <a:pt x="67" y="51"/>
                  </a:lnTo>
                  <a:lnTo>
                    <a:pt x="50" y="48"/>
                  </a:lnTo>
                  <a:lnTo>
                    <a:pt x="15" y="43"/>
                  </a:lnTo>
                  <a:lnTo>
                    <a:pt x="29" y="36"/>
                  </a:lnTo>
                  <a:lnTo>
                    <a:pt x="2" y="28"/>
                  </a:lnTo>
                  <a:lnTo>
                    <a:pt x="26" y="25"/>
                  </a:lnTo>
                  <a:lnTo>
                    <a:pt x="26" y="19"/>
                  </a:lnTo>
                  <a:lnTo>
                    <a:pt x="0" y="16"/>
                  </a:lnTo>
                  <a:lnTo>
                    <a:pt x="10" y="5"/>
                  </a:lnTo>
                  <a:lnTo>
                    <a:pt x="30" y="2"/>
                  </a:lnTo>
                  <a:lnTo>
                    <a:pt x="48" y="13"/>
                  </a:lnTo>
                  <a:lnTo>
                    <a:pt x="69" y="5"/>
                  </a:lnTo>
                  <a:lnTo>
                    <a:pt x="84" y="9"/>
                  </a:lnTo>
                  <a:lnTo>
                    <a:pt x="105" y="0"/>
                  </a:lnTo>
                  <a:lnTo>
                    <a:pt x="126" y="2"/>
                  </a:lnTo>
                  <a:lnTo>
                    <a:pt x="126"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9" name="Google Shape;469;p8"/>
            <p:cNvSpPr/>
            <p:nvPr/>
          </p:nvSpPr>
          <p:spPr>
            <a:xfrm>
              <a:off x="8612229" y="3406556"/>
              <a:ext cx="34918" cy="114274"/>
            </a:xfrm>
            <a:custGeom>
              <a:avLst/>
              <a:gdLst/>
              <a:ahLst/>
              <a:cxnLst/>
              <a:rect l="l" t="t" r="r" b="b"/>
              <a:pathLst>
                <a:path w="22" h="72" extrusionOk="0">
                  <a:moveTo>
                    <a:pt x="21" y="0"/>
                  </a:moveTo>
                  <a:lnTo>
                    <a:pt x="22" y="8"/>
                  </a:lnTo>
                  <a:lnTo>
                    <a:pt x="21" y="11"/>
                  </a:lnTo>
                  <a:lnTo>
                    <a:pt x="21" y="11"/>
                  </a:lnTo>
                  <a:lnTo>
                    <a:pt x="19" y="17"/>
                  </a:lnTo>
                  <a:lnTo>
                    <a:pt x="13" y="14"/>
                  </a:lnTo>
                  <a:lnTo>
                    <a:pt x="10" y="27"/>
                  </a:lnTo>
                  <a:lnTo>
                    <a:pt x="15" y="29"/>
                  </a:lnTo>
                  <a:lnTo>
                    <a:pt x="11" y="31"/>
                  </a:lnTo>
                  <a:lnTo>
                    <a:pt x="10" y="37"/>
                  </a:lnTo>
                  <a:lnTo>
                    <a:pt x="18" y="34"/>
                  </a:lnTo>
                  <a:lnTo>
                    <a:pt x="19" y="42"/>
                  </a:lnTo>
                  <a:lnTo>
                    <a:pt x="14" y="72"/>
                  </a:lnTo>
                  <a:lnTo>
                    <a:pt x="12" y="67"/>
                  </a:lnTo>
                  <a:lnTo>
                    <a:pt x="0" y="40"/>
                  </a:lnTo>
                  <a:lnTo>
                    <a:pt x="5" y="33"/>
                  </a:lnTo>
                  <a:lnTo>
                    <a:pt x="3" y="32"/>
                  </a:lnTo>
                  <a:lnTo>
                    <a:pt x="7" y="23"/>
                  </a:lnTo>
                  <a:lnTo>
                    <a:pt x="8" y="8"/>
                  </a:lnTo>
                  <a:lnTo>
                    <a:pt x="10" y="4"/>
                  </a:lnTo>
                  <a:lnTo>
                    <a:pt x="10" y="4"/>
                  </a:lnTo>
                  <a:lnTo>
                    <a:pt x="16" y="4"/>
                  </a:lnTo>
                  <a:lnTo>
                    <a:pt x="17" y="0"/>
                  </a:lnTo>
                  <a:lnTo>
                    <a:pt x="21" y="0"/>
                  </a:lnTo>
                  <a:lnTo>
                    <a:pt x="2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0" name="Google Shape;470;p8"/>
            <p:cNvSpPr/>
            <p:nvPr/>
          </p:nvSpPr>
          <p:spPr>
            <a:xfrm>
              <a:off x="8048790" y="3257365"/>
              <a:ext cx="76183" cy="49201"/>
            </a:xfrm>
            <a:custGeom>
              <a:avLst/>
              <a:gdLst/>
              <a:ahLst/>
              <a:cxnLst/>
              <a:rect l="l" t="t" r="r" b="b"/>
              <a:pathLst>
                <a:path w="48" h="31" extrusionOk="0">
                  <a:moveTo>
                    <a:pt x="48" y="0"/>
                  </a:moveTo>
                  <a:lnTo>
                    <a:pt x="43" y="15"/>
                  </a:lnTo>
                  <a:lnTo>
                    <a:pt x="46" y="21"/>
                  </a:lnTo>
                  <a:lnTo>
                    <a:pt x="43" y="31"/>
                  </a:lnTo>
                  <a:lnTo>
                    <a:pt x="30" y="23"/>
                  </a:lnTo>
                  <a:lnTo>
                    <a:pt x="22" y="21"/>
                  </a:lnTo>
                  <a:lnTo>
                    <a:pt x="0" y="12"/>
                  </a:lnTo>
                  <a:lnTo>
                    <a:pt x="1" y="2"/>
                  </a:lnTo>
                  <a:lnTo>
                    <a:pt x="20" y="4"/>
                  </a:lnTo>
                  <a:lnTo>
                    <a:pt x="36" y="2"/>
                  </a:lnTo>
                  <a:lnTo>
                    <a:pt x="48"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1" name="Google Shape;471;p8"/>
            <p:cNvSpPr/>
            <p:nvPr/>
          </p:nvSpPr>
          <p:spPr>
            <a:xfrm>
              <a:off x="7939276" y="3168485"/>
              <a:ext cx="41266" cy="68247"/>
            </a:xfrm>
            <a:custGeom>
              <a:avLst/>
              <a:gdLst/>
              <a:ahLst/>
              <a:cxnLst/>
              <a:rect l="l" t="t" r="r" b="b"/>
              <a:pathLst>
                <a:path w="26" h="43" extrusionOk="0">
                  <a:moveTo>
                    <a:pt x="16" y="0"/>
                  </a:moveTo>
                  <a:lnTo>
                    <a:pt x="26" y="13"/>
                  </a:lnTo>
                  <a:lnTo>
                    <a:pt x="24" y="38"/>
                  </a:lnTo>
                  <a:lnTo>
                    <a:pt x="18" y="37"/>
                  </a:lnTo>
                  <a:lnTo>
                    <a:pt x="11" y="43"/>
                  </a:lnTo>
                  <a:lnTo>
                    <a:pt x="5" y="38"/>
                  </a:lnTo>
                  <a:lnTo>
                    <a:pt x="4" y="15"/>
                  </a:lnTo>
                  <a:lnTo>
                    <a:pt x="0" y="4"/>
                  </a:lnTo>
                  <a:lnTo>
                    <a:pt x="9" y="6"/>
                  </a:lnTo>
                  <a:lnTo>
                    <a:pt x="1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2" name="Google Shape;472;p8"/>
            <p:cNvSpPr/>
            <p:nvPr/>
          </p:nvSpPr>
          <p:spPr>
            <a:xfrm>
              <a:off x="7899598" y="2992314"/>
              <a:ext cx="293623" cy="274575"/>
            </a:xfrm>
            <a:custGeom>
              <a:avLst/>
              <a:gdLst/>
              <a:ahLst/>
              <a:cxnLst/>
              <a:rect l="l" t="t" r="r" b="b"/>
              <a:pathLst>
                <a:path w="185" h="173" extrusionOk="0">
                  <a:moveTo>
                    <a:pt x="106" y="12"/>
                  </a:moveTo>
                  <a:lnTo>
                    <a:pt x="104" y="21"/>
                  </a:lnTo>
                  <a:lnTo>
                    <a:pt x="109" y="29"/>
                  </a:lnTo>
                  <a:lnTo>
                    <a:pt x="96" y="26"/>
                  </a:lnTo>
                  <a:lnTo>
                    <a:pt x="85" y="32"/>
                  </a:lnTo>
                  <a:lnTo>
                    <a:pt x="86" y="41"/>
                  </a:lnTo>
                  <a:lnTo>
                    <a:pt x="84" y="47"/>
                  </a:lnTo>
                  <a:lnTo>
                    <a:pt x="90" y="56"/>
                  </a:lnTo>
                  <a:lnTo>
                    <a:pt x="105" y="66"/>
                  </a:lnTo>
                  <a:lnTo>
                    <a:pt x="113" y="81"/>
                  </a:lnTo>
                  <a:lnTo>
                    <a:pt x="131" y="97"/>
                  </a:lnTo>
                  <a:lnTo>
                    <a:pt x="143" y="96"/>
                  </a:lnTo>
                  <a:lnTo>
                    <a:pt x="147" y="101"/>
                  </a:lnTo>
                  <a:lnTo>
                    <a:pt x="143" y="104"/>
                  </a:lnTo>
                  <a:lnTo>
                    <a:pt x="157" y="111"/>
                  </a:lnTo>
                  <a:lnTo>
                    <a:pt x="169" y="117"/>
                  </a:lnTo>
                  <a:lnTo>
                    <a:pt x="183" y="127"/>
                  </a:lnTo>
                  <a:lnTo>
                    <a:pt x="185" y="130"/>
                  </a:lnTo>
                  <a:lnTo>
                    <a:pt x="183" y="137"/>
                  </a:lnTo>
                  <a:lnTo>
                    <a:pt x="174" y="128"/>
                  </a:lnTo>
                  <a:lnTo>
                    <a:pt x="160" y="125"/>
                  </a:lnTo>
                  <a:lnTo>
                    <a:pt x="154" y="138"/>
                  </a:lnTo>
                  <a:lnTo>
                    <a:pt x="166" y="144"/>
                  </a:lnTo>
                  <a:lnTo>
                    <a:pt x="165" y="154"/>
                  </a:lnTo>
                  <a:lnTo>
                    <a:pt x="158" y="155"/>
                  </a:lnTo>
                  <a:lnTo>
                    <a:pt x="151" y="172"/>
                  </a:lnTo>
                  <a:lnTo>
                    <a:pt x="144" y="173"/>
                  </a:lnTo>
                  <a:lnTo>
                    <a:pt x="144" y="167"/>
                  </a:lnTo>
                  <a:lnTo>
                    <a:pt x="147" y="157"/>
                  </a:lnTo>
                  <a:lnTo>
                    <a:pt x="150" y="153"/>
                  </a:lnTo>
                  <a:lnTo>
                    <a:pt x="143" y="142"/>
                  </a:lnTo>
                  <a:lnTo>
                    <a:pt x="138" y="132"/>
                  </a:lnTo>
                  <a:lnTo>
                    <a:pt x="131" y="130"/>
                  </a:lnTo>
                  <a:lnTo>
                    <a:pt x="126" y="122"/>
                  </a:lnTo>
                  <a:lnTo>
                    <a:pt x="116" y="118"/>
                  </a:lnTo>
                  <a:lnTo>
                    <a:pt x="109" y="111"/>
                  </a:lnTo>
                  <a:lnTo>
                    <a:pt x="97" y="109"/>
                  </a:lnTo>
                  <a:lnTo>
                    <a:pt x="85" y="101"/>
                  </a:lnTo>
                  <a:lnTo>
                    <a:pt x="70" y="89"/>
                  </a:lnTo>
                  <a:lnTo>
                    <a:pt x="60" y="78"/>
                  </a:lnTo>
                  <a:lnTo>
                    <a:pt x="54" y="60"/>
                  </a:lnTo>
                  <a:lnTo>
                    <a:pt x="46" y="58"/>
                  </a:lnTo>
                  <a:lnTo>
                    <a:pt x="34" y="52"/>
                  </a:lnTo>
                  <a:lnTo>
                    <a:pt x="27" y="54"/>
                  </a:lnTo>
                  <a:lnTo>
                    <a:pt x="18" y="63"/>
                  </a:lnTo>
                  <a:lnTo>
                    <a:pt x="12" y="64"/>
                  </a:lnTo>
                  <a:lnTo>
                    <a:pt x="14" y="56"/>
                  </a:lnTo>
                  <a:lnTo>
                    <a:pt x="5" y="53"/>
                  </a:lnTo>
                  <a:lnTo>
                    <a:pt x="0" y="39"/>
                  </a:lnTo>
                  <a:lnTo>
                    <a:pt x="6" y="33"/>
                  </a:lnTo>
                  <a:lnTo>
                    <a:pt x="1" y="26"/>
                  </a:lnTo>
                  <a:lnTo>
                    <a:pt x="2" y="21"/>
                  </a:lnTo>
                  <a:lnTo>
                    <a:pt x="8" y="25"/>
                  </a:lnTo>
                  <a:lnTo>
                    <a:pt x="15" y="24"/>
                  </a:lnTo>
                  <a:lnTo>
                    <a:pt x="23" y="18"/>
                  </a:lnTo>
                  <a:lnTo>
                    <a:pt x="26" y="21"/>
                  </a:lnTo>
                  <a:lnTo>
                    <a:pt x="33" y="20"/>
                  </a:lnTo>
                  <a:lnTo>
                    <a:pt x="36" y="12"/>
                  </a:lnTo>
                  <a:lnTo>
                    <a:pt x="48" y="15"/>
                  </a:lnTo>
                  <a:lnTo>
                    <a:pt x="54" y="12"/>
                  </a:lnTo>
                  <a:lnTo>
                    <a:pt x="54" y="4"/>
                  </a:lnTo>
                  <a:lnTo>
                    <a:pt x="64" y="7"/>
                  </a:lnTo>
                  <a:lnTo>
                    <a:pt x="66" y="4"/>
                  </a:lnTo>
                  <a:lnTo>
                    <a:pt x="80" y="0"/>
                  </a:lnTo>
                  <a:lnTo>
                    <a:pt x="83" y="6"/>
                  </a:lnTo>
                  <a:lnTo>
                    <a:pt x="106"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3" name="Google Shape;473;p8"/>
            <p:cNvSpPr/>
            <p:nvPr/>
          </p:nvSpPr>
          <p:spPr>
            <a:xfrm>
              <a:off x="5682343" y="3852543"/>
              <a:ext cx="55550" cy="25394"/>
            </a:xfrm>
            <a:custGeom>
              <a:avLst/>
              <a:gdLst/>
              <a:ahLst/>
              <a:cxnLst/>
              <a:rect l="l" t="t" r="r" b="b"/>
              <a:pathLst>
                <a:path w="35" h="16" extrusionOk="0">
                  <a:moveTo>
                    <a:pt x="23" y="12"/>
                  </a:moveTo>
                  <a:lnTo>
                    <a:pt x="18" y="16"/>
                  </a:lnTo>
                  <a:lnTo>
                    <a:pt x="9" y="12"/>
                  </a:lnTo>
                  <a:lnTo>
                    <a:pt x="0" y="5"/>
                  </a:lnTo>
                  <a:lnTo>
                    <a:pt x="3" y="1"/>
                  </a:lnTo>
                  <a:lnTo>
                    <a:pt x="10" y="0"/>
                  </a:lnTo>
                  <a:lnTo>
                    <a:pt x="14" y="0"/>
                  </a:lnTo>
                  <a:lnTo>
                    <a:pt x="25" y="2"/>
                  </a:lnTo>
                  <a:lnTo>
                    <a:pt x="33" y="7"/>
                  </a:lnTo>
                  <a:lnTo>
                    <a:pt x="35" y="12"/>
                  </a:lnTo>
                  <a:lnTo>
                    <a:pt x="23" y="12"/>
                  </a:lnTo>
                  <a:lnTo>
                    <a:pt x="23"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p8"/>
            <p:cNvSpPr/>
            <p:nvPr/>
          </p:nvSpPr>
          <p:spPr>
            <a:xfrm>
              <a:off x="8634450" y="3403382"/>
              <a:ext cx="99991" cy="126971"/>
            </a:xfrm>
            <a:custGeom>
              <a:avLst/>
              <a:gdLst/>
              <a:ahLst/>
              <a:cxnLst/>
              <a:rect l="l" t="t" r="r" b="b"/>
              <a:pathLst>
                <a:path w="63" h="80" extrusionOk="0">
                  <a:moveTo>
                    <a:pt x="63" y="23"/>
                  </a:moveTo>
                  <a:lnTo>
                    <a:pt x="61" y="26"/>
                  </a:lnTo>
                  <a:lnTo>
                    <a:pt x="30" y="36"/>
                  </a:lnTo>
                  <a:lnTo>
                    <a:pt x="48" y="55"/>
                  </a:lnTo>
                  <a:lnTo>
                    <a:pt x="43" y="58"/>
                  </a:lnTo>
                  <a:lnTo>
                    <a:pt x="41" y="64"/>
                  </a:lnTo>
                  <a:lnTo>
                    <a:pt x="29" y="67"/>
                  </a:lnTo>
                  <a:lnTo>
                    <a:pt x="25" y="74"/>
                  </a:lnTo>
                  <a:lnTo>
                    <a:pt x="19" y="80"/>
                  </a:lnTo>
                  <a:lnTo>
                    <a:pt x="1" y="76"/>
                  </a:lnTo>
                  <a:lnTo>
                    <a:pt x="0" y="74"/>
                  </a:lnTo>
                  <a:lnTo>
                    <a:pt x="5" y="44"/>
                  </a:lnTo>
                  <a:lnTo>
                    <a:pt x="4" y="36"/>
                  </a:lnTo>
                  <a:lnTo>
                    <a:pt x="6" y="30"/>
                  </a:lnTo>
                  <a:lnTo>
                    <a:pt x="5" y="19"/>
                  </a:lnTo>
                  <a:lnTo>
                    <a:pt x="7" y="13"/>
                  </a:lnTo>
                  <a:lnTo>
                    <a:pt x="25" y="21"/>
                  </a:lnTo>
                  <a:lnTo>
                    <a:pt x="54" y="0"/>
                  </a:lnTo>
                  <a:lnTo>
                    <a:pt x="63" y="2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p8"/>
            <p:cNvSpPr/>
            <p:nvPr/>
          </p:nvSpPr>
          <p:spPr>
            <a:xfrm>
              <a:off x="11086603" y="3374813"/>
              <a:ext cx="53963" cy="49201"/>
            </a:xfrm>
            <a:custGeom>
              <a:avLst/>
              <a:gdLst/>
              <a:ahLst/>
              <a:cxnLst/>
              <a:rect l="l" t="t" r="r" b="b"/>
              <a:pathLst>
                <a:path w="34" h="31" extrusionOk="0">
                  <a:moveTo>
                    <a:pt x="30" y="3"/>
                  </a:moveTo>
                  <a:lnTo>
                    <a:pt x="34" y="10"/>
                  </a:lnTo>
                  <a:lnTo>
                    <a:pt x="31" y="22"/>
                  </a:lnTo>
                  <a:lnTo>
                    <a:pt x="22" y="15"/>
                  </a:lnTo>
                  <a:lnTo>
                    <a:pt x="15" y="20"/>
                  </a:lnTo>
                  <a:lnTo>
                    <a:pt x="16" y="31"/>
                  </a:lnTo>
                  <a:lnTo>
                    <a:pt x="3" y="25"/>
                  </a:lnTo>
                  <a:lnTo>
                    <a:pt x="0" y="17"/>
                  </a:lnTo>
                  <a:lnTo>
                    <a:pt x="3" y="5"/>
                  </a:lnTo>
                  <a:lnTo>
                    <a:pt x="14" y="8"/>
                  </a:lnTo>
                  <a:lnTo>
                    <a:pt x="17" y="0"/>
                  </a:lnTo>
                  <a:lnTo>
                    <a:pt x="30"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p8"/>
            <p:cNvSpPr/>
            <p:nvPr/>
          </p:nvSpPr>
          <p:spPr>
            <a:xfrm>
              <a:off x="11013594" y="3162137"/>
              <a:ext cx="250771" cy="311079"/>
            </a:xfrm>
            <a:custGeom>
              <a:avLst/>
              <a:gdLst/>
              <a:ahLst/>
              <a:cxnLst/>
              <a:rect l="l" t="t" r="r" b="b"/>
              <a:pathLst>
                <a:path w="158" h="196" extrusionOk="0">
                  <a:moveTo>
                    <a:pt x="148" y="81"/>
                  </a:moveTo>
                  <a:lnTo>
                    <a:pt x="151" y="96"/>
                  </a:lnTo>
                  <a:lnTo>
                    <a:pt x="158" y="105"/>
                  </a:lnTo>
                  <a:lnTo>
                    <a:pt x="156" y="119"/>
                  </a:lnTo>
                  <a:lnTo>
                    <a:pt x="140" y="128"/>
                  </a:lnTo>
                  <a:lnTo>
                    <a:pt x="113" y="128"/>
                  </a:lnTo>
                  <a:lnTo>
                    <a:pt x="100" y="151"/>
                  </a:lnTo>
                  <a:lnTo>
                    <a:pt x="86" y="143"/>
                  </a:lnTo>
                  <a:lnTo>
                    <a:pt x="79" y="129"/>
                  </a:lnTo>
                  <a:lnTo>
                    <a:pt x="54" y="133"/>
                  </a:lnTo>
                  <a:lnTo>
                    <a:pt x="38" y="142"/>
                  </a:lnTo>
                  <a:lnTo>
                    <a:pt x="20" y="142"/>
                  </a:lnTo>
                  <a:lnTo>
                    <a:pt x="42" y="156"/>
                  </a:lnTo>
                  <a:lnTo>
                    <a:pt x="44" y="189"/>
                  </a:lnTo>
                  <a:lnTo>
                    <a:pt x="37" y="196"/>
                  </a:lnTo>
                  <a:lnTo>
                    <a:pt x="26" y="189"/>
                  </a:lnTo>
                  <a:lnTo>
                    <a:pt x="23" y="172"/>
                  </a:lnTo>
                  <a:lnTo>
                    <a:pt x="11" y="167"/>
                  </a:lnTo>
                  <a:lnTo>
                    <a:pt x="0" y="154"/>
                  </a:lnTo>
                  <a:lnTo>
                    <a:pt x="12" y="148"/>
                  </a:lnTo>
                  <a:lnTo>
                    <a:pt x="15" y="136"/>
                  </a:lnTo>
                  <a:lnTo>
                    <a:pt x="27" y="126"/>
                  </a:lnTo>
                  <a:lnTo>
                    <a:pt x="33" y="113"/>
                  </a:lnTo>
                  <a:lnTo>
                    <a:pt x="62" y="108"/>
                  </a:lnTo>
                  <a:lnTo>
                    <a:pt x="80" y="111"/>
                  </a:lnTo>
                  <a:lnTo>
                    <a:pt x="80" y="77"/>
                  </a:lnTo>
                  <a:lnTo>
                    <a:pt x="95" y="87"/>
                  </a:lnTo>
                  <a:lnTo>
                    <a:pt x="108" y="68"/>
                  </a:lnTo>
                  <a:lnTo>
                    <a:pt x="114" y="60"/>
                  </a:lnTo>
                  <a:lnTo>
                    <a:pt x="111" y="37"/>
                  </a:lnTo>
                  <a:lnTo>
                    <a:pt x="96" y="16"/>
                  </a:lnTo>
                  <a:lnTo>
                    <a:pt x="95" y="4"/>
                  </a:lnTo>
                  <a:lnTo>
                    <a:pt x="109" y="0"/>
                  </a:lnTo>
                  <a:lnTo>
                    <a:pt x="134" y="27"/>
                  </a:lnTo>
                  <a:lnTo>
                    <a:pt x="142" y="42"/>
                  </a:lnTo>
                  <a:lnTo>
                    <a:pt x="138" y="61"/>
                  </a:lnTo>
                  <a:lnTo>
                    <a:pt x="148" y="8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7" name="Google Shape;477;p8"/>
            <p:cNvSpPr/>
            <p:nvPr/>
          </p:nvSpPr>
          <p:spPr>
            <a:xfrm>
              <a:off x="11119934" y="3038340"/>
              <a:ext cx="131733" cy="117448"/>
            </a:xfrm>
            <a:custGeom>
              <a:avLst/>
              <a:gdLst/>
              <a:ahLst/>
              <a:cxnLst/>
              <a:rect l="l" t="t" r="r" b="b"/>
              <a:pathLst>
                <a:path w="83" h="74" extrusionOk="0">
                  <a:moveTo>
                    <a:pt x="47" y="26"/>
                  </a:moveTo>
                  <a:lnTo>
                    <a:pt x="60" y="30"/>
                  </a:lnTo>
                  <a:lnTo>
                    <a:pt x="65" y="22"/>
                  </a:lnTo>
                  <a:lnTo>
                    <a:pt x="83" y="43"/>
                  </a:lnTo>
                  <a:lnTo>
                    <a:pt x="64" y="48"/>
                  </a:lnTo>
                  <a:lnTo>
                    <a:pt x="63" y="67"/>
                  </a:lnTo>
                  <a:lnTo>
                    <a:pt x="30" y="54"/>
                  </a:lnTo>
                  <a:lnTo>
                    <a:pt x="36" y="74"/>
                  </a:lnTo>
                  <a:lnTo>
                    <a:pt x="18" y="74"/>
                  </a:lnTo>
                  <a:lnTo>
                    <a:pt x="4" y="56"/>
                  </a:lnTo>
                  <a:lnTo>
                    <a:pt x="3" y="42"/>
                  </a:lnTo>
                  <a:lnTo>
                    <a:pt x="18" y="40"/>
                  </a:lnTo>
                  <a:lnTo>
                    <a:pt x="5" y="15"/>
                  </a:lnTo>
                  <a:lnTo>
                    <a:pt x="0" y="0"/>
                  </a:lnTo>
                  <a:lnTo>
                    <a:pt x="31" y="20"/>
                  </a:lnTo>
                  <a:lnTo>
                    <a:pt x="47"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p8"/>
            <p:cNvSpPr/>
            <p:nvPr/>
          </p:nvSpPr>
          <p:spPr>
            <a:xfrm>
              <a:off x="8826495" y="2752654"/>
              <a:ext cx="944356" cy="431702"/>
            </a:xfrm>
            <a:custGeom>
              <a:avLst/>
              <a:gdLst/>
              <a:ahLst/>
              <a:cxnLst/>
              <a:rect l="l" t="t" r="r" b="b"/>
              <a:pathLst>
                <a:path w="595" h="272" extrusionOk="0">
                  <a:moveTo>
                    <a:pt x="357" y="34"/>
                  </a:moveTo>
                  <a:lnTo>
                    <a:pt x="371" y="33"/>
                  </a:lnTo>
                  <a:lnTo>
                    <a:pt x="398" y="16"/>
                  </a:lnTo>
                  <a:lnTo>
                    <a:pt x="395" y="22"/>
                  </a:lnTo>
                  <a:lnTo>
                    <a:pt x="420" y="35"/>
                  </a:lnTo>
                  <a:lnTo>
                    <a:pt x="474" y="82"/>
                  </a:lnTo>
                  <a:lnTo>
                    <a:pt x="478" y="72"/>
                  </a:lnTo>
                  <a:lnTo>
                    <a:pt x="503" y="83"/>
                  </a:lnTo>
                  <a:lnTo>
                    <a:pt x="521" y="78"/>
                  </a:lnTo>
                  <a:lnTo>
                    <a:pt x="531" y="81"/>
                  </a:lnTo>
                  <a:lnTo>
                    <a:pt x="543" y="92"/>
                  </a:lnTo>
                  <a:lnTo>
                    <a:pt x="555" y="95"/>
                  </a:lnTo>
                  <a:lnTo>
                    <a:pt x="565" y="103"/>
                  </a:lnTo>
                  <a:lnTo>
                    <a:pt x="582" y="100"/>
                  </a:lnTo>
                  <a:lnTo>
                    <a:pt x="595" y="112"/>
                  </a:lnTo>
                  <a:lnTo>
                    <a:pt x="590" y="124"/>
                  </a:lnTo>
                  <a:lnTo>
                    <a:pt x="579" y="126"/>
                  </a:lnTo>
                  <a:lnTo>
                    <a:pt x="586" y="145"/>
                  </a:lnTo>
                  <a:lnTo>
                    <a:pt x="581" y="153"/>
                  </a:lnTo>
                  <a:lnTo>
                    <a:pt x="549" y="147"/>
                  </a:lnTo>
                  <a:lnTo>
                    <a:pt x="552" y="180"/>
                  </a:lnTo>
                  <a:lnTo>
                    <a:pt x="546" y="185"/>
                  </a:lnTo>
                  <a:lnTo>
                    <a:pt x="520" y="192"/>
                  </a:lnTo>
                  <a:lnTo>
                    <a:pt x="545" y="225"/>
                  </a:lnTo>
                  <a:lnTo>
                    <a:pt x="537" y="229"/>
                  </a:lnTo>
                  <a:lnTo>
                    <a:pt x="542" y="240"/>
                  </a:lnTo>
                  <a:lnTo>
                    <a:pt x="531" y="237"/>
                  </a:lnTo>
                  <a:lnTo>
                    <a:pt x="521" y="231"/>
                  </a:lnTo>
                  <a:lnTo>
                    <a:pt x="498" y="229"/>
                  </a:lnTo>
                  <a:lnTo>
                    <a:pt x="472" y="228"/>
                  </a:lnTo>
                  <a:lnTo>
                    <a:pt x="468" y="230"/>
                  </a:lnTo>
                  <a:lnTo>
                    <a:pt x="443" y="222"/>
                  </a:lnTo>
                  <a:lnTo>
                    <a:pt x="436" y="226"/>
                  </a:lnTo>
                  <a:lnTo>
                    <a:pt x="437" y="237"/>
                  </a:lnTo>
                  <a:lnTo>
                    <a:pt x="410" y="231"/>
                  </a:lnTo>
                  <a:lnTo>
                    <a:pt x="401" y="234"/>
                  </a:lnTo>
                  <a:lnTo>
                    <a:pt x="400" y="242"/>
                  </a:lnTo>
                  <a:lnTo>
                    <a:pt x="392" y="246"/>
                  </a:lnTo>
                  <a:lnTo>
                    <a:pt x="377" y="258"/>
                  </a:lnTo>
                  <a:lnTo>
                    <a:pt x="374" y="272"/>
                  </a:lnTo>
                  <a:lnTo>
                    <a:pt x="368" y="272"/>
                  </a:lnTo>
                  <a:lnTo>
                    <a:pt x="361" y="263"/>
                  </a:lnTo>
                  <a:lnTo>
                    <a:pt x="341" y="263"/>
                  </a:lnTo>
                  <a:lnTo>
                    <a:pt x="334" y="247"/>
                  </a:lnTo>
                  <a:lnTo>
                    <a:pt x="326" y="247"/>
                  </a:lnTo>
                  <a:lnTo>
                    <a:pt x="322" y="228"/>
                  </a:lnTo>
                  <a:lnTo>
                    <a:pt x="299" y="215"/>
                  </a:lnTo>
                  <a:lnTo>
                    <a:pt x="274" y="216"/>
                  </a:lnTo>
                  <a:lnTo>
                    <a:pt x="257" y="218"/>
                  </a:lnTo>
                  <a:lnTo>
                    <a:pt x="237" y="201"/>
                  </a:lnTo>
                  <a:lnTo>
                    <a:pt x="223" y="195"/>
                  </a:lnTo>
                  <a:lnTo>
                    <a:pt x="196" y="181"/>
                  </a:lnTo>
                  <a:lnTo>
                    <a:pt x="192" y="180"/>
                  </a:lnTo>
                  <a:lnTo>
                    <a:pt x="157" y="191"/>
                  </a:lnTo>
                  <a:lnTo>
                    <a:pt x="175" y="260"/>
                  </a:lnTo>
                  <a:lnTo>
                    <a:pt x="168" y="260"/>
                  </a:lnTo>
                  <a:lnTo>
                    <a:pt x="154" y="246"/>
                  </a:lnTo>
                  <a:lnTo>
                    <a:pt x="142" y="240"/>
                  </a:lnTo>
                  <a:lnTo>
                    <a:pt x="126" y="244"/>
                  </a:lnTo>
                  <a:lnTo>
                    <a:pt x="120" y="251"/>
                  </a:lnTo>
                  <a:lnTo>
                    <a:pt x="118" y="246"/>
                  </a:lnTo>
                  <a:lnTo>
                    <a:pt x="120" y="238"/>
                  </a:lnTo>
                  <a:lnTo>
                    <a:pt x="115" y="232"/>
                  </a:lnTo>
                  <a:lnTo>
                    <a:pt x="96" y="226"/>
                  </a:lnTo>
                  <a:lnTo>
                    <a:pt x="86" y="209"/>
                  </a:lnTo>
                  <a:lnTo>
                    <a:pt x="76" y="204"/>
                  </a:lnTo>
                  <a:lnTo>
                    <a:pt x="74" y="197"/>
                  </a:lnTo>
                  <a:lnTo>
                    <a:pt x="89" y="200"/>
                  </a:lnTo>
                  <a:lnTo>
                    <a:pt x="86" y="186"/>
                  </a:lnTo>
                  <a:lnTo>
                    <a:pt x="98" y="183"/>
                  </a:lnTo>
                  <a:lnTo>
                    <a:pt x="112" y="186"/>
                  </a:lnTo>
                  <a:lnTo>
                    <a:pt x="110" y="167"/>
                  </a:lnTo>
                  <a:lnTo>
                    <a:pt x="105" y="156"/>
                  </a:lnTo>
                  <a:lnTo>
                    <a:pt x="90" y="157"/>
                  </a:lnTo>
                  <a:lnTo>
                    <a:pt x="76" y="152"/>
                  </a:lnTo>
                  <a:lnTo>
                    <a:pt x="61" y="160"/>
                  </a:lnTo>
                  <a:lnTo>
                    <a:pt x="48" y="164"/>
                  </a:lnTo>
                  <a:lnTo>
                    <a:pt x="40" y="161"/>
                  </a:lnTo>
                  <a:lnTo>
                    <a:pt x="39" y="152"/>
                  </a:lnTo>
                  <a:lnTo>
                    <a:pt x="26" y="139"/>
                  </a:lnTo>
                  <a:lnTo>
                    <a:pt x="15" y="140"/>
                  </a:lnTo>
                  <a:lnTo>
                    <a:pt x="0" y="127"/>
                  </a:lnTo>
                  <a:lnTo>
                    <a:pt x="5" y="113"/>
                  </a:lnTo>
                  <a:lnTo>
                    <a:pt x="0" y="109"/>
                  </a:lnTo>
                  <a:lnTo>
                    <a:pt x="6" y="89"/>
                  </a:lnTo>
                  <a:lnTo>
                    <a:pt x="24" y="100"/>
                  </a:lnTo>
                  <a:lnTo>
                    <a:pt x="22" y="86"/>
                  </a:lnTo>
                  <a:lnTo>
                    <a:pt x="46" y="66"/>
                  </a:lnTo>
                  <a:lnTo>
                    <a:pt x="69" y="66"/>
                  </a:lnTo>
                  <a:lnTo>
                    <a:pt x="104" y="79"/>
                  </a:lnTo>
                  <a:lnTo>
                    <a:pt x="123" y="86"/>
                  </a:lnTo>
                  <a:lnTo>
                    <a:pt x="137" y="78"/>
                  </a:lnTo>
                  <a:lnTo>
                    <a:pt x="160" y="78"/>
                  </a:lnTo>
                  <a:lnTo>
                    <a:pt x="181" y="88"/>
                  </a:lnTo>
                  <a:lnTo>
                    <a:pt x="183" y="82"/>
                  </a:lnTo>
                  <a:lnTo>
                    <a:pt x="204" y="83"/>
                  </a:lnTo>
                  <a:lnTo>
                    <a:pt x="205" y="75"/>
                  </a:lnTo>
                  <a:lnTo>
                    <a:pt x="177" y="62"/>
                  </a:lnTo>
                  <a:lnTo>
                    <a:pt x="187" y="53"/>
                  </a:lnTo>
                  <a:lnTo>
                    <a:pt x="183" y="48"/>
                  </a:lnTo>
                  <a:lnTo>
                    <a:pt x="195" y="43"/>
                  </a:lnTo>
                  <a:lnTo>
                    <a:pt x="180" y="31"/>
                  </a:lnTo>
                  <a:lnTo>
                    <a:pt x="183" y="25"/>
                  </a:lnTo>
                  <a:lnTo>
                    <a:pt x="234" y="18"/>
                  </a:lnTo>
                  <a:lnTo>
                    <a:pt x="239" y="14"/>
                  </a:lnTo>
                  <a:lnTo>
                    <a:pt x="272" y="7"/>
                  </a:lnTo>
                  <a:lnTo>
                    <a:pt x="280" y="0"/>
                  </a:lnTo>
                  <a:lnTo>
                    <a:pt x="308" y="3"/>
                  </a:lnTo>
                  <a:lnTo>
                    <a:pt x="320" y="22"/>
                  </a:lnTo>
                  <a:lnTo>
                    <a:pt x="333" y="17"/>
                  </a:lnTo>
                  <a:lnTo>
                    <a:pt x="354" y="24"/>
                  </a:lnTo>
                  <a:lnTo>
                    <a:pt x="357" y="34"/>
                  </a:lnTo>
                  <a:lnTo>
                    <a:pt x="357" y="3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9" name="Google Shape;479;p8"/>
            <p:cNvSpPr/>
            <p:nvPr/>
          </p:nvSpPr>
          <p:spPr>
            <a:xfrm>
              <a:off x="8642386" y="4244565"/>
              <a:ext cx="212679" cy="307905"/>
            </a:xfrm>
            <a:custGeom>
              <a:avLst/>
              <a:gdLst/>
              <a:ahLst/>
              <a:cxnLst/>
              <a:rect l="l" t="t" r="r" b="b"/>
              <a:pathLst>
                <a:path w="134" h="194" extrusionOk="0">
                  <a:moveTo>
                    <a:pt x="134" y="31"/>
                  </a:moveTo>
                  <a:lnTo>
                    <a:pt x="119" y="52"/>
                  </a:lnTo>
                  <a:lnTo>
                    <a:pt x="120" y="121"/>
                  </a:lnTo>
                  <a:lnTo>
                    <a:pt x="129" y="137"/>
                  </a:lnTo>
                  <a:lnTo>
                    <a:pt x="117" y="145"/>
                  </a:lnTo>
                  <a:lnTo>
                    <a:pt x="114" y="153"/>
                  </a:lnTo>
                  <a:lnTo>
                    <a:pt x="107" y="154"/>
                  </a:lnTo>
                  <a:lnTo>
                    <a:pt x="105" y="168"/>
                  </a:lnTo>
                  <a:lnTo>
                    <a:pt x="99" y="175"/>
                  </a:lnTo>
                  <a:lnTo>
                    <a:pt x="96" y="188"/>
                  </a:lnTo>
                  <a:lnTo>
                    <a:pt x="89" y="194"/>
                  </a:lnTo>
                  <a:lnTo>
                    <a:pt x="65" y="175"/>
                  </a:lnTo>
                  <a:lnTo>
                    <a:pt x="64" y="164"/>
                  </a:lnTo>
                  <a:lnTo>
                    <a:pt x="3" y="125"/>
                  </a:lnTo>
                  <a:lnTo>
                    <a:pt x="5" y="111"/>
                  </a:lnTo>
                  <a:lnTo>
                    <a:pt x="0" y="104"/>
                  </a:lnTo>
                  <a:lnTo>
                    <a:pt x="0" y="103"/>
                  </a:lnTo>
                  <a:lnTo>
                    <a:pt x="5" y="95"/>
                  </a:lnTo>
                  <a:lnTo>
                    <a:pt x="14" y="83"/>
                  </a:lnTo>
                  <a:lnTo>
                    <a:pt x="20" y="68"/>
                  </a:lnTo>
                  <a:lnTo>
                    <a:pt x="12" y="47"/>
                  </a:lnTo>
                  <a:lnTo>
                    <a:pt x="10" y="37"/>
                  </a:lnTo>
                  <a:lnTo>
                    <a:pt x="2" y="24"/>
                  </a:lnTo>
                  <a:lnTo>
                    <a:pt x="12" y="13"/>
                  </a:lnTo>
                  <a:lnTo>
                    <a:pt x="23" y="0"/>
                  </a:lnTo>
                  <a:lnTo>
                    <a:pt x="31" y="3"/>
                  </a:lnTo>
                  <a:lnTo>
                    <a:pt x="32" y="14"/>
                  </a:lnTo>
                  <a:lnTo>
                    <a:pt x="37" y="20"/>
                  </a:lnTo>
                  <a:lnTo>
                    <a:pt x="49" y="20"/>
                  </a:lnTo>
                  <a:lnTo>
                    <a:pt x="71" y="37"/>
                  </a:lnTo>
                  <a:lnTo>
                    <a:pt x="76" y="37"/>
                  </a:lnTo>
                  <a:lnTo>
                    <a:pt x="80" y="36"/>
                  </a:lnTo>
                  <a:lnTo>
                    <a:pt x="84" y="38"/>
                  </a:lnTo>
                  <a:lnTo>
                    <a:pt x="95" y="40"/>
                  </a:lnTo>
                  <a:lnTo>
                    <a:pt x="100" y="32"/>
                  </a:lnTo>
                  <a:lnTo>
                    <a:pt x="115" y="24"/>
                  </a:lnTo>
                  <a:lnTo>
                    <a:pt x="122" y="31"/>
                  </a:lnTo>
                  <a:lnTo>
                    <a:pt x="134" y="31"/>
                  </a:lnTo>
                  <a:lnTo>
                    <a:pt x="134" y="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p8"/>
            <p:cNvSpPr/>
            <p:nvPr/>
          </p:nvSpPr>
          <p:spPr>
            <a:xfrm>
              <a:off x="9447073" y="3104999"/>
              <a:ext cx="239660" cy="120622"/>
            </a:xfrm>
            <a:custGeom>
              <a:avLst/>
              <a:gdLst/>
              <a:ahLst/>
              <a:cxnLst/>
              <a:rect l="l" t="t" r="r" b="b"/>
              <a:pathLst>
                <a:path w="151" h="76" extrusionOk="0">
                  <a:moveTo>
                    <a:pt x="151" y="18"/>
                  </a:moveTo>
                  <a:lnTo>
                    <a:pt x="150" y="22"/>
                  </a:lnTo>
                  <a:lnTo>
                    <a:pt x="130" y="32"/>
                  </a:lnTo>
                  <a:lnTo>
                    <a:pt x="127" y="40"/>
                  </a:lnTo>
                  <a:lnTo>
                    <a:pt x="108" y="42"/>
                  </a:lnTo>
                  <a:lnTo>
                    <a:pt x="106" y="55"/>
                  </a:lnTo>
                  <a:lnTo>
                    <a:pt x="89" y="52"/>
                  </a:lnTo>
                  <a:lnTo>
                    <a:pt x="80" y="55"/>
                  </a:lnTo>
                  <a:lnTo>
                    <a:pt x="67" y="64"/>
                  </a:lnTo>
                  <a:lnTo>
                    <a:pt x="71" y="69"/>
                  </a:lnTo>
                  <a:lnTo>
                    <a:pt x="68" y="73"/>
                  </a:lnTo>
                  <a:lnTo>
                    <a:pt x="39" y="76"/>
                  </a:lnTo>
                  <a:lnTo>
                    <a:pt x="18" y="70"/>
                  </a:lnTo>
                  <a:lnTo>
                    <a:pt x="2" y="71"/>
                  </a:lnTo>
                  <a:lnTo>
                    <a:pt x="0" y="61"/>
                  </a:lnTo>
                  <a:lnTo>
                    <a:pt x="18" y="64"/>
                  </a:lnTo>
                  <a:lnTo>
                    <a:pt x="22" y="58"/>
                  </a:lnTo>
                  <a:lnTo>
                    <a:pt x="34" y="60"/>
                  </a:lnTo>
                  <a:lnTo>
                    <a:pt x="50" y="46"/>
                  </a:lnTo>
                  <a:lnTo>
                    <a:pt x="29" y="36"/>
                  </a:lnTo>
                  <a:lnTo>
                    <a:pt x="19" y="41"/>
                  </a:lnTo>
                  <a:lnTo>
                    <a:pt x="6" y="34"/>
                  </a:lnTo>
                  <a:lnTo>
                    <a:pt x="15" y="21"/>
                  </a:lnTo>
                  <a:lnTo>
                    <a:pt x="9" y="20"/>
                  </a:lnTo>
                  <a:lnTo>
                    <a:pt x="10" y="12"/>
                  </a:lnTo>
                  <a:lnTo>
                    <a:pt x="19" y="9"/>
                  </a:lnTo>
                  <a:lnTo>
                    <a:pt x="46" y="15"/>
                  </a:lnTo>
                  <a:lnTo>
                    <a:pt x="45" y="4"/>
                  </a:lnTo>
                  <a:lnTo>
                    <a:pt x="52" y="0"/>
                  </a:lnTo>
                  <a:lnTo>
                    <a:pt x="77" y="8"/>
                  </a:lnTo>
                  <a:lnTo>
                    <a:pt x="81" y="6"/>
                  </a:lnTo>
                  <a:lnTo>
                    <a:pt x="107" y="7"/>
                  </a:lnTo>
                  <a:lnTo>
                    <a:pt x="130" y="9"/>
                  </a:lnTo>
                  <a:lnTo>
                    <a:pt x="140" y="15"/>
                  </a:lnTo>
                  <a:lnTo>
                    <a:pt x="151" y="18"/>
                  </a:lnTo>
                  <a:lnTo>
                    <a:pt x="151"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1" name="Google Shape;481;p8"/>
            <p:cNvSpPr/>
            <p:nvPr/>
          </p:nvSpPr>
          <p:spPr>
            <a:xfrm>
              <a:off x="10445393" y="3971578"/>
              <a:ext cx="139670" cy="123797"/>
            </a:xfrm>
            <a:custGeom>
              <a:avLst/>
              <a:gdLst/>
              <a:ahLst/>
              <a:cxnLst/>
              <a:rect l="l" t="t" r="r" b="b"/>
              <a:pathLst>
                <a:path w="88" h="78" extrusionOk="0">
                  <a:moveTo>
                    <a:pt x="82" y="6"/>
                  </a:moveTo>
                  <a:lnTo>
                    <a:pt x="87" y="20"/>
                  </a:lnTo>
                  <a:lnTo>
                    <a:pt x="88" y="42"/>
                  </a:lnTo>
                  <a:lnTo>
                    <a:pt x="61" y="57"/>
                  </a:lnTo>
                  <a:lnTo>
                    <a:pt x="70" y="69"/>
                  </a:lnTo>
                  <a:lnTo>
                    <a:pt x="52" y="70"/>
                  </a:lnTo>
                  <a:lnTo>
                    <a:pt x="39" y="78"/>
                  </a:lnTo>
                  <a:lnTo>
                    <a:pt x="24" y="75"/>
                  </a:lnTo>
                  <a:lnTo>
                    <a:pt x="16" y="65"/>
                  </a:lnTo>
                  <a:lnTo>
                    <a:pt x="6" y="45"/>
                  </a:lnTo>
                  <a:lnTo>
                    <a:pt x="0" y="22"/>
                  </a:lnTo>
                  <a:lnTo>
                    <a:pt x="9" y="6"/>
                  </a:lnTo>
                  <a:lnTo>
                    <a:pt x="30" y="3"/>
                  </a:lnTo>
                  <a:lnTo>
                    <a:pt x="46" y="6"/>
                  </a:lnTo>
                  <a:lnTo>
                    <a:pt x="61" y="13"/>
                  </a:lnTo>
                  <a:lnTo>
                    <a:pt x="67" y="0"/>
                  </a:lnTo>
                  <a:lnTo>
                    <a:pt x="82" y="6"/>
                  </a:lnTo>
                  <a:lnTo>
                    <a:pt x="82"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2" name="Google Shape;482;p8"/>
            <p:cNvSpPr/>
            <p:nvPr/>
          </p:nvSpPr>
          <p:spPr>
            <a:xfrm>
              <a:off x="10873925" y="3246256"/>
              <a:ext cx="109514" cy="126971"/>
            </a:xfrm>
            <a:custGeom>
              <a:avLst/>
              <a:gdLst/>
              <a:ahLst/>
              <a:cxnLst/>
              <a:rect l="l" t="t" r="r" b="b"/>
              <a:pathLst>
                <a:path w="69" h="80" extrusionOk="0">
                  <a:moveTo>
                    <a:pt x="0" y="16"/>
                  </a:moveTo>
                  <a:lnTo>
                    <a:pt x="0" y="15"/>
                  </a:lnTo>
                  <a:lnTo>
                    <a:pt x="7" y="15"/>
                  </a:lnTo>
                  <a:lnTo>
                    <a:pt x="8" y="6"/>
                  </a:lnTo>
                  <a:lnTo>
                    <a:pt x="19" y="6"/>
                  </a:lnTo>
                  <a:lnTo>
                    <a:pt x="25" y="4"/>
                  </a:lnTo>
                  <a:lnTo>
                    <a:pt x="25" y="0"/>
                  </a:lnTo>
                  <a:lnTo>
                    <a:pt x="50" y="22"/>
                  </a:lnTo>
                  <a:lnTo>
                    <a:pt x="59" y="35"/>
                  </a:lnTo>
                  <a:lnTo>
                    <a:pt x="69" y="56"/>
                  </a:lnTo>
                  <a:lnTo>
                    <a:pt x="68" y="66"/>
                  </a:lnTo>
                  <a:lnTo>
                    <a:pt x="55" y="70"/>
                  </a:lnTo>
                  <a:lnTo>
                    <a:pt x="46" y="78"/>
                  </a:lnTo>
                  <a:lnTo>
                    <a:pt x="32" y="80"/>
                  </a:lnTo>
                  <a:lnTo>
                    <a:pt x="26" y="69"/>
                  </a:lnTo>
                  <a:lnTo>
                    <a:pt x="23" y="55"/>
                  </a:lnTo>
                  <a:lnTo>
                    <a:pt x="7" y="35"/>
                  </a:lnTo>
                  <a:lnTo>
                    <a:pt x="17" y="32"/>
                  </a:lnTo>
                  <a:lnTo>
                    <a:pt x="0" y="16"/>
                  </a:lnTo>
                  <a:lnTo>
                    <a:pt x="0"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3" name="Google Shape;483;p8"/>
            <p:cNvSpPr/>
            <p:nvPr/>
          </p:nvSpPr>
          <p:spPr>
            <a:xfrm>
              <a:off x="8934422" y="3503372"/>
              <a:ext cx="49201" cy="47614"/>
            </a:xfrm>
            <a:custGeom>
              <a:avLst/>
              <a:gdLst/>
              <a:ahLst/>
              <a:cxnLst/>
              <a:rect l="l" t="t" r="r" b="b"/>
              <a:pathLst>
                <a:path w="31" h="30" extrusionOk="0">
                  <a:moveTo>
                    <a:pt x="21" y="2"/>
                  </a:moveTo>
                  <a:lnTo>
                    <a:pt x="25" y="10"/>
                  </a:lnTo>
                  <a:lnTo>
                    <a:pt x="24" y="15"/>
                  </a:lnTo>
                  <a:lnTo>
                    <a:pt x="31" y="29"/>
                  </a:lnTo>
                  <a:lnTo>
                    <a:pt x="20" y="30"/>
                  </a:lnTo>
                  <a:lnTo>
                    <a:pt x="15" y="20"/>
                  </a:lnTo>
                  <a:lnTo>
                    <a:pt x="0" y="19"/>
                  </a:lnTo>
                  <a:lnTo>
                    <a:pt x="10" y="0"/>
                  </a:lnTo>
                  <a:lnTo>
                    <a:pt x="21" y="2"/>
                  </a:lnTo>
                  <a:lnTo>
                    <a:pt x="2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4" name="Google Shape;484;p8"/>
            <p:cNvSpPr/>
            <p:nvPr/>
          </p:nvSpPr>
          <p:spPr>
            <a:xfrm>
              <a:off x="10358099" y="3731920"/>
              <a:ext cx="219027" cy="260291"/>
            </a:xfrm>
            <a:custGeom>
              <a:avLst/>
              <a:gdLst/>
              <a:ahLst/>
              <a:cxnLst/>
              <a:rect l="l" t="t" r="r" b="b"/>
              <a:pathLst>
                <a:path w="138" h="164" extrusionOk="0">
                  <a:moveTo>
                    <a:pt x="137" y="157"/>
                  </a:moveTo>
                  <a:lnTo>
                    <a:pt x="122" y="151"/>
                  </a:lnTo>
                  <a:lnTo>
                    <a:pt x="116" y="164"/>
                  </a:lnTo>
                  <a:lnTo>
                    <a:pt x="101" y="157"/>
                  </a:lnTo>
                  <a:lnTo>
                    <a:pt x="105" y="148"/>
                  </a:lnTo>
                  <a:lnTo>
                    <a:pt x="104" y="132"/>
                  </a:lnTo>
                  <a:lnTo>
                    <a:pt x="88" y="115"/>
                  </a:lnTo>
                  <a:lnTo>
                    <a:pt x="85" y="97"/>
                  </a:lnTo>
                  <a:lnTo>
                    <a:pt x="70" y="81"/>
                  </a:lnTo>
                  <a:lnTo>
                    <a:pt x="57" y="80"/>
                  </a:lnTo>
                  <a:lnTo>
                    <a:pt x="55" y="86"/>
                  </a:lnTo>
                  <a:lnTo>
                    <a:pt x="45" y="87"/>
                  </a:lnTo>
                  <a:lnTo>
                    <a:pt x="39" y="83"/>
                  </a:lnTo>
                  <a:lnTo>
                    <a:pt x="24" y="95"/>
                  </a:lnTo>
                  <a:lnTo>
                    <a:pt x="21" y="77"/>
                  </a:lnTo>
                  <a:lnTo>
                    <a:pt x="22" y="58"/>
                  </a:lnTo>
                  <a:lnTo>
                    <a:pt x="11" y="57"/>
                  </a:lnTo>
                  <a:lnTo>
                    <a:pt x="8" y="46"/>
                  </a:lnTo>
                  <a:lnTo>
                    <a:pt x="0" y="40"/>
                  </a:lnTo>
                  <a:lnTo>
                    <a:pt x="2" y="33"/>
                  </a:lnTo>
                  <a:lnTo>
                    <a:pt x="15" y="20"/>
                  </a:lnTo>
                  <a:lnTo>
                    <a:pt x="17" y="25"/>
                  </a:lnTo>
                  <a:lnTo>
                    <a:pt x="26" y="26"/>
                  </a:lnTo>
                  <a:lnTo>
                    <a:pt x="20" y="3"/>
                  </a:lnTo>
                  <a:lnTo>
                    <a:pt x="28" y="0"/>
                  </a:lnTo>
                  <a:lnTo>
                    <a:pt x="40" y="16"/>
                  </a:lnTo>
                  <a:lnTo>
                    <a:pt x="51" y="33"/>
                  </a:lnTo>
                  <a:lnTo>
                    <a:pt x="71" y="33"/>
                  </a:lnTo>
                  <a:lnTo>
                    <a:pt x="79" y="49"/>
                  </a:lnTo>
                  <a:lnTo>
                    <a:pt x="70" y="54"/>
                  </a:lnTo>
                  <a:lnTo>
                    <a:pt x="66" y="61"/>
                  </a:lnTo>
                  <a:lnTo>
                    <a:pt x="88" y="73"/>
                  </a:lnTo>
                  <a:lnTo>
                    <a:pt x="105" y="95"/>
                  </a:lnTo>
                  <a:lnTo>
                    <a:pt x="117" y="112"/>
                  </a:lnTo>
                  <a:lnTo>
                    <a:pt x="132" y="126"/>
                  </a:lnTo>
                  <a:lnTo>
                    <a:pt x="138" y="139"/>
                  </a:lnTo>
                  <a:lnTo>
                    <a:pt x="137" y="157"/>
                  </a:lnTo>
                  <a:lnTo>
                    <a:pt x="137" y="15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p8"/>
            <p:cNvSpPr/>
            <p:nvPr/>
          </p:nvSpPr>
          <p:spPr>
            <a:xfrm>
              <a:off x="8628101" y="3365290"/>
              <a:ext cx="34918" cy="47614"/>
            </a:xfrm>
            <a:custGeom>
              <a:avLst/>
              <a:gdLst/>
              <a:ahLst/>
              <a:cxnLst/>
              <a:rect l="l" t="t" r="r" b="b"/>
              <a:pathLst>
                <a:path w="22" h="30" extrusionOk="0">
                  <a:moveTo>
                    <a:pt x="11" y="26"/>
                  </a:moveTo>
                  <a:lnTo>
                    <a:pt x="7" y="26"/>
                  </a:lnTo>
                  <a:lnTo>
                    <a:pt x="6" y="30"/>
                  </a:lnTo>
                  <a:lnTo>
                    <a:pt x="0" y="30"/>
                  </a:lnTo>
                  <a:lnTo>
                    <a:pt x="4" y="14"/>
                  </a:lnTo>
                  <a:lnTo>
                    <a:pt x="11" y="0"/>
                  </a:lnTo>
                  <a:lnTo>
                    <a:pt x="11" y="0"/>
                  </a:lnTo>
                  <a:lnTo>
                    <a:pt x="18" y="1"/>
                  </a:lnTo>
                  <a:lnTo>
                    <a:pt x="22" y="8"/>
                  </a:lnTo>
                  <a:lnTo>
                    <a:pt x="14" y="16"/>
                  </a:lnTo>
                  <a:lnTo>
                    <a:pt x="11" y="26"/>
                  </a:lnTo>
                  <a:lnTo>
                    <a:pt x="11"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p8"/>
            <p:cNvSpPr/>
            <p:nvPr/>
          </p:nvSpPr>
          <p:spPr>
            <a:xfrm>
              <a:off x="7434561" y="4154099"/>
              <a:ext cx="104753" cy="126971"/>
            </a:xfrm>
            <a:custGeom>
              <a:avLst/>
              <a:gdLst/>
              <a:ahLst/>
              <a:cxnLst/>
              <a:rect l="l" t="t" r="r" b="b"/>
              <a:pathLst>
                <a:path w="66" h="80" extrusionOk="0">
                  <a:moveTo>
                    <a:pt x="51" y="16"/>
                  </a:moveTo>
                  <a:lnTo>
                    <a:pt x="51" y="21"/>
                  </a:lnTo>
                  <a:lnTo>
                    <a:pt x="52" y="31"/>
                  </a:lnTo>
                  <a:lnTo>
                    <a:pt x="48" y="39"/>
                  </a:lnTo>
                  <a:lnTo>
                    <a:pt x="53" y="44"/>
                  </a:lnTo>
                  <a:lnTo>
                    <a:pt x="58" y="45"/>
                  </a:lnTo>
                  <a:lnTo>
                    <a:pt x="65" y="54"/>
                  </a:lnTo>
                  <a:lnTo>
                    <a:pt x="66" y="61"/>
                  </a:lnTo>
                  <a:lnTo>
                    <a:pt x="64" y="63"/>
                  </a:lnTo>
                  <a:lnTo>
                    <a:pt x="63" y="79"/>
                  </a:lnTo>
                  <a:lnTo>
                    <a:pt x="59" y="80"/>
                  </a:lnTo>
                  <a:lnTo>
                    <a:pt x="42" y="70"/>
                  </a:lnTo>
                  <a:lnTo>
                    <a:pt x="26" y="56"/>
                  </a:lnTo>
                  <a:lnTo>
                    <a:pt x="12" y="45"/>
                  </a:lnTo>
                  <a:lnTo>
                    <a:pt x="0" y="33"/>
                  </a:lnTo>
                  <a:lnTo>
                    <a:pt x="5" y="27"/>
                  </a:lnTo>
                  <a:lnTo>
                    <a:pt x="5" y="21"/>
                  </a:lnTo>
                  <a:lnTo>
                    <a:pt x="14" y="11"/>
                  </a:lnTo>
                  <a:lnTo>
                    <a:pt x="21" y="3"/>
                  </a:lnTo>
                  <a:lnTo>
                    <a:pt x="25" y="2"/>
                  </a:lnTo>
                  <a:lnTo>
                    <a:pt x="29" y="0"/>
                  </a:lnTo>
                  <a:lnTo>
                    <a:pt x="36" y="11"/>
                  </a:lnTo>
                  <a:lnTo>
                    <a:pt x="35" y="19"/>
                  </a:lnTo>
                  <a:lnTo>
                    <a:pt x="38" y="23"/>
                  </a:lnTo>
                  <a:lnTo>
                    <a:pt x="43" y="23"/>
                  </a:lnTo>
                  <a:lnTo>
                    <a:pt x="46" y="15"/>
                  </a:lnTo>
                  <a:lnTo>
                    <a:pt x="51" y="16"/>
                  </a:lnTo>
                  <a:lnTo>
                    <a:pt x="51"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7" name="Google Shape;487;p8"/>
            <p:cNvSpPr/>
            <p:nvPr/>
          </p:nvSpPr>
          <p:spPr>
            <a:xfrm>
              <a:off x="7980542" y="3409730"/>
              <a:ext cx="412660" cy="409482"/>
            </a:xfrm>
            <a:custGeom>
              <a:avLst/>
              <a:gdLst/>
              <a:ahLst/>
              <a:cxnLst/>
              <a:rect l="l" t="t" r="r" b="b"/>
              <a:pathLst>
                <a:path w="260" h="258" extrusionOk="0">
                  <a:moveTo>
                    <a:pt x="251" y="30"/>
                  </a:moveTo>
                  <a:lnTo>
                    <a:pt x="247" y="40"/>
                  </a:lnTo>
                  <a:lnTo>
                    <a:pt x="250" y="48"/>
                  </a:lnTo>
                  <a:lnTo>
                    <a:pt x="246" y="60"/>
                  </a:lnTo>
                  <a:lnTo>
                    <a:pt x="252" y="75"/>
                  </a:lnTo>
                  <a:lnTo>
                    <a:pt x="256" y="143"/>
                  </a:lnTo>
                  <a:lnTo>
                    <a:pt x="259" y="212"/>
                  </a:lnTo>
                  <a:lnTo>
                    <a:pt x="260" y="251"/>
                  </a:lnTo>
                  <a:lnTo>
                    <a:pt x="242" y="251"/>
                  </a:lnTo>
                  <a:lnTo>
                    <a:pt x="242" y="258"/>
                  </a:lnTo>
                  <a:lnTo>
                    <a:pt x="175" y="222"/>
                  </a:lnTo>
                  <a:lnTo>
                    <a:pt x="108" y="186"/>
                  </a:lnTo>
                  <a:lnTo>
                    <a:pt x="92" y="196"/>
                  </a:lnTo>
                  <a:lnTo>
                    <a:pt x="80" y="203"/>
                  </a:lnTo>
                  <a:lnTo>
                    <a:pt x="71" y="193"/>
                  </a:lnTo>
                  <a:lnTo>
                    <a:pt x="45" y="184"/>
                  </a:lnTo>
                  <a:lnTo>
                    <a:pt x="38" y="172"/>
                  </a:lnTo>
                  <a:lnTo>
                    <a:pt x="24" y="163"/>
                  </a:lnTo>
                  <a:lnTo>
                    <a:pt x="17" y="167"/>
                  </a:lnTo>
                  <a:lnTo>
                    <a:pt x="11" y="157"/>
                  </a:lnTo>
                  <a:lnTo>
                    <a:pt x="10" y="149"/>
                  </a:lnTo>
                  <a:lnTo>
                    <a:pt x="0" y="135"/>
                  </a:lnTo>
                  <a:lnTo>
                    <a:pt x="6" y="126"/>
                  </a:lnTo>
                  <a:lnTo>
                    <a:pt x="5" y="115"/>
                  </a:lnTo>
                  <a:lnTo>
                    <a:pt x="6" y="104"/>
                  </a:lnTo>
                  <a:lnTo>
                    <a:pt x="6" y="95"/>
                  </a:lnTo>
                  <a:lnTo>
                    <a:pt x="8" y="80"/>
                  </a:lnTo>
                  <a:lnTo>
                    <a:pt x="6" y="72"/>
                  </a:lnTo>
                  <a:lnTo>
                    <a:pt x="1" y="55"/>
                  </a:lnTo>
                  <a:lnTo>
                    <a:pt x="9" y="50"/>
                  </a:lnTo>
                  <a:lnTo>
                    <a:pt x="10" y="42"/>
                  </a:lnTo>
                  <a:lnTo>
                    <a:pt x="8" y="35"/>
                  </a:lnTo>
                  <a:lnTo>
                    <a:pt x="19" y="27"/>
                  </a:lnTo>
                  <a:lnTo>
                    <a:pt x="23" y="20"/>
                  </a:lnTo>
                  <a:lnTo>
                    <a:pt x="31" y="15"/>
                  </a:lnTo>
                  <a:lnTo>
                    <a:pt x="32" y="0"/>
                  </a:lnTo>
                  <a:lnTo>
                    <a:pt x="50" y="7"/>
                  </a:lnTo>
                  <a:lnTo>
                    <a:pt x="58" y="6"/>
                  </a:lnTo>
                  <a:lnTo>
                    <a:pt x="71" y="9"/>
                  </a:lnTo>
                  <a:lnTo>
                    <a:pt x="92" y="18"/>
                  </a:lnTo>
                  <a:lnTo>
                    <a:pt x="100" y="35"/>
                  </a:lnTo>
                  <a:lnTo>
                    <a:pt x="115" y="38"/>
                  </a:lnTo>
                  <a:lnTo>
                    <a:pt x="138" y="46"/>
                  </a:lnTo>
                  <a:lnTo>
                    <a:pt x="156" y="55"/>
                  </a:lnTo>
                  <a:lnTo>
                    <a:pt x="163" y="50"/>
                  </a:lnTo>
                  <a:lnTo>
                    <a:pt x="171" y="42"/>
                  </a:lnTo>
                  <a:lnTo>
                    <a:pt x="166" y="27"/>
                  </a:lnTo>
                  <a:lnTo>
                    <a:pt x="170" y="18"/>
                  </a:lnTo>
                  <a:lnTo>
                    <a:pt x="181" y="9"/>
                  </a:lnTo>
                  <a:lnTo>
                    <a:pt x="192" y="6"/>
                  </a:lnTo>
                  <a:lnTo>
                    <a:pt x="214" y="10"/>
                  </a:lnTo>
                  <a:lnTo>
                    <a:pt x="220" y="18"/>
                  </a:lnTo>
                  <a:lnTo>
                    <a:pt x="226" y="19"/>
                  </a:lnTo>
                  <a:lnTo>
                    <a:pt x="232" y="22"/>
                  </a:lnTo>
                  <a:lnTo>
                    <a:pt x="247" y="24"/>
                  </a:lnTo>
                  <a:lnTo>
                    <a:pt x="251" y="30"/>
                  </a:lnTo>
                  <a:lnTo>
                    <a:pt x="251" y="3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8" name="Google Shape;488;p8"/>
            <p:cNvSpPr/>
            <p:nvPr/>
          </p:nvSpPr>
          <p:spPr>
            <a:xfrm>
              <a:off x="9856558" y="4114420"/>
              <a:ext cx="57137" cy="115860"/>
            </a:xfrm>
            <a:custGeom>
              <a:avLst/>
              <a:gdLst/>
              <a:ahLst/>
              <a:cxnLst/>
              <a:rect l="l" t="t" r="r" b="b"/>
              <a:pathLst>
                <a:path w="36" h="73" extrusionOk="0">
                  <a:moveTo>
                    <a:pt x="28" y="69"/>
                  </a:moveTo>
                  <a:lnTo>
                    <a:pt x="13" y="73"/>
                  </a:lnTo>
                  <a:lnTo>
                    <a:pt x="5" y="59"/>
                  </a:lnTo>
                  <a:lnTo>
                    <a:pt x="0" y="31"/>
                  </a:lnTo>
                  <a:lnTo>
                    <a:pt x="6" y="0"/>
                  </a:lnTo>
                  <a:lnTo>
                    <a:pt x="19" y="10"/>
                  </a:lnTo>
                  <a:lnTo>
                    <a:pt x="27" y="24"/>
                  </a:lnTo>
                  <a:lnTo>
                    <a:pt x="36" y="44"/>
                  </a:lnTo>
                  <a:lnTo>
                    <a:pt x="34" y="64"/>
                  </a:lnTo>
                  <a:lnTo>
                    <a:pt x="28" y="69"/>
                  </a:lnTo>
                  <a:lnTo>
                    <a:pt x="28" y="6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9" name="Google Shape;489;p8"/>
            <p:cNvSpPr/>
            <p:nvPr/>
          </p:nvSpPr>
          <p:spPr>
            <a:xfrm>
              <a:off x="8431294" y="5276207"/>
              <a:ext cx="60312" cy="60312"/>
            </a:xfrm>
            <a:custGeom>
              <a:avLst/>
              <a:gdLst/>
              <a:ahLst/>
              <a:cxnLst/>
              <a:rect l="l" t="t" r="r" b="b"/>
              <a:pathLst>
                <a:path w="38" h="38" extrusionOk="0">
                  <a:moveTo>
                    <a:pt x="16" y="36"/>
                  </a:moveTo>
                  <a:lnTo>
                    <a:pt x="10" y="38"/>
                  </a:lnTo>
                  <a:lnTo>
                    <a:pt x="0" y="23"/>
                  </a:lnTo>
                  <a:lnTo>
                    <a:pt x="9" y="11"/>
                  </a:lnTo>
                  <a:lnTo>
                    <a:pt x="19" y="4"/>
                  </a:lnTo>
                  <a:lnTo>
                    <a:pt x="27" y="0"/>
                  </a:lnTo>
                  <a:lnTo>
                    <a:pt x="33" y="6"/>
                  </a:lnTo>
                  <a:lnTo>
                    <a:pt x="38" y="12"/>
                  </a:lnTo>
                  <a:lnTo>
                    <a:pt x="33" y="21"/>
                  </a:lnTo>
                  <a:lnTo>
                    <a:pt x="29" y="27"/>
                  </a:lnTo>
                  <a:lnTo>
                    <a:pt x="20" y="30"/>
                  </a:lnTo>
                  <a:lnTo>
                    <a:pt x="16" y="36"/>
                  </a:lnTo>
                  <a:lnTo>
                    <a:pt x="16"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0" name="Google Shape;490;p8"/>
            <p:cNvSpPr/>
            <p:nvPr/>
          </p:nvSpPr>
          <p:spPr>
            <a:xfrm>
              <a:off x="8204331" y="2724086"/>
              <a:ext cx="125384" cy="69834"/>
            </a:xfrm>
            <a:custGeom>
              <a:avLst/>
              <a:gdLst/>
              <a:ahLst/>
              <a:cxnLst/>
              <a:rect l="l" t="t" r="r" b="b"/>
              <a:pathLst>
                <a:path w="79" h="44" extrusionOk="0">
                  <a:moveTo>
                    <a:pt x="76" y="13"/>
                  </a:moveTo>
                  <a:lnTo>
                    <a:pt x="79" y="21"/>
                  </a:lnTo>
                  <a:lnTo>
                    <a:pt x="69" y="27"/>
                  </a:lnTo>
                  <a:lnTo>
                    <a:pt x="68" y="38"/>
                  </a:lnTo>
                  <a:lnTo>
                    <a:pt x="53" y="44"/>
                  </a:lnTo>
                  <a:lnTo>
                    <a:pt x="39" y="44"/>
                  </a:lnTo>
                  <a:lnTo>
                    <a:pt x="35" y="38"/>
                  </a:lnTo>
                  <a:lnTo>
                    <a:pt x="28" y="37"/>
                  </a:lnTo>
                  <a:lnTo>
                    <a:pt x="26" y="33"/>
                  </a:lnTo>
                  <a:lnTo>
                    <a:pt x="27" y="27"/>
                  </a:lnTo>
                  <a:lnTo>
                    <a:pt x="20" y="24"/>
                  </a:lnTo>
                  <a:lnTo>
                    <a:pt x="5" y="21"/>
                  </a:lnTo>
                  <a:lnTo>
                    <a:pt x="0" y="6"/>
                  </a:lnTo>
                  <a:lnTo>
                    <a:pt x="15" y="1"/>
                  </a:lnTo>
                  <a:lnTo>
                    <a:pt x="39" y="2"/>
                  </a:lnTo>
                  <a:lnTo>
                    <a:pt x="52" y="0"/>
                  </a:lnTo>
                  <a:lnTo>
                    <a:pt x="54" y="4"/>
                  </a:lnTo>
                  <a:lnTo>
                    <a:pt x="62" y="5"/>
                  </a:lnTo>
                  <a:lnTo>
                    <a:pt x="76" y="13"/>
                  </a:lnTo>
                  <a:lnTo>
                    <a:pt x="76"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1" name="Google Shape;491;p8"/>
            <p:cNvSpPr/>
            <p:nvPr/>
          </p:nvSpPr>
          <p:spPr>
            <a:xfrm>
              <a:off x="7872615" y="2903434"/>
              <a:ext cx="11110" cy="20633"/>
            </a:xfrm>
            <a:custGeom>
              <a:avLst/>
              <a:gdLst/>
              <a:ahLst/>
              <a:cxnLst/>
              <a:rect l="l" t="t" r="r" b="b"/>
              <a:pathLst>
                <a:path w="7" h="13" extrusionOk="0">
                  <a:moveTo>
                    <a:pt x="7" y="13"/>
                  </a:moveTo>
                  <a:lnTo>
                    <a:pt x="3" y="13"/>
                  </a:lnTo>
                  <a:lnTo>
                    <a:pt x="0" y="11"/>
                  </a:lnTo>
                  <a:lnTo>
                    <a:pt x="0" y="1"/>
                  </a:lnTo>
                  <a:lnTo>
                    <a:pt x="4" y="0"/>
                  </a:lnTo>
                  <a:lnTo>
                    <a:pt x="7" y="5"/>
                  </a:lnTo>
                  <a:lnTo>
                    <a:pt x="7"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2" name="Google Shape;492;p8"/>
            <p:cNvSpPr/>
            <p:nvPr/>
          </p:nvSpPr>
          <p:spPr>
            <a:xfrm>
              <a:off x="8202744" y="2679646"/>
              <a:ext cx="158716" cy="65073"/>
            </a:xfrm>
            <a:custGeom>
              <a:avLst/>
              <a:gdLst/>
              <a:ahLst/>
              <a:cxnLst/>
              <a:rect l="l" t="t" r="r" b="b"/>
              <a:pathLst>
                <a:path w="100" h="41" extrusionOk="0">
                  <a:moveTo>
                    <a:pt x="83" y="9"/>
                  </a:moveTo>
                  <a:lnTo>
                    <a:pt x="90" y="12"/>
                  </a:lnTo>
                  <a:lnTo>
                    <a:pt x="93" y="21"/>
                  </a:lnTo>
                  <a:lnTo>
                    <a:pt x="100" y="32"/>
                  </a:lnTo>
                  <a:lnTo>
                    <a:pt x="86" y="38"/>
                  </a:lnTo>
                  <a:lnTo>
                    <a:pt x="77" y="41"/>
                  </a:lnTo>
                  <a:lnTo>
                    <a:pt x="63" y="33"/>
                  </a:lnTo>
                  <a:lnTo>
                    <a:pt x="55" y="32"/>
                  </a:lnTo>
                  <a:lnTo>
                    <a:pt x="53" y="28"/>
                  </a:lnTo>
                  <a:lnTo>
                    <a:pt x="40" y="30"/>
                  </a:lnTo>
                  <a:lnTo>
                    <a:pt x="16" y="29"/>
                  </a:lnTo>
                  <a:lnTo>
                    <a:pt x="1" y="34"/>
                  </a:lnTo>
                  <a:lnTo>
                    <a:pt x="0" y="21"/>
                  </a:lnTo>
                  <a:lnTo>
                    <a:pt x="5" y="9"/>
                  </a:lnTo>
                  <a:lnTo>
                    <a:pt x="17" y="4"/>
                  </a:lnTo>
                  <a:lnTo>
                    <a:pt x="30" y="17"/>
                  </a:lnTo>
                  <a:lnTo>
                    <a:pt x="40" y="16"/>
                  </a:lnTo>
                  <a:lnTo>
                    <a:pt x="41" y="3"/>
                  </a:lnTo>
                  <a:lnTo>
                    <a:pt x="52" y="0"/>
                  </a:lnTo>
                  <a:lnTo>
                    <a:pt x="58" y="2"/>
                  </a:lnTo>
                  <a:lnTo>
                    <a:pt x="72" y="9"/>
                  </a:lnTo>
                  <a:lnTo>
                    <a:pt x="83" y="9"/>
                  </a:lnTo>
                  <a:lnTo>
                    <a:pt x="83"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8"/>
            <p:cNvSpPr/>
            <p:nvPr/>
          </p:nvSpPr>
          <p:spPr>
            <a:xfrm>
              <a:off x="7294891" y="3331961"/>
              <a:ext cx="415834" cy="431702"/>
            </a:xfrm>
            <a:custGeom>
              <a:avLst/>
              <a:gdLst/>
              <a:ahLst/>
              <a:cxnLst/>
              <a:rect l="l" t="t" r="r" b="b"/>
              <a:pathLst>
                <a:path w="262" h="272" extrusionOk="0">
                  <a:moveTo>
                    <a:pt x="246" y="11"/>
                  </a:moveTo>
                  <a:lnTo>
                    <a:pt x="252" y="23"/>
                  </a:lnTo>
                  <a:lnTo>
                    <a:pt x="253" y="35"/>
                  </a:lnTo>
                  <a:lnTo>
                    <a:pt x="259" y="55"/>
                  </a:lnTo>
                  <a:lnTo>
                    <a:pt x="262" y="59"/>
                  </a:lnTo>
                  <a:lnTo>
                    <a:pt x="259" y="67"/>
                  </a:lnTo>
                  <a:lnTo>
                    <a:pt x="239" y="69"/>
                  </a:lnTo>
                  <a:lnTo>
                    <a:pt x="231" y="76"/>
                  </a:lnTo>
                  <a:lnTo>
                    <a:pt x="222" y="78"/>
                  </a:lnTo>
                  <a:lnTo>
                    <a:pt x="221" y="92"/>
                  </a:lnTo>
                  <a:lnTo>
                    <a:pt x="202" y="100"/>
                  </a:lnTo>
                  <a:lnTo>
                    <a:pt x="196" y="109"/>
                  </a:lnTo>
                  <a:lnTo>
                    <a:pt x="182" y="115"/>
                  </a:lnTo>
                  <a:lnTo>
                    <a:pt x="167" y="118"/>
                  </a:lnTo>
                  <a:lnTo>
                    <a:pt x="140" y="132"/>
                  </a:lnTo>
                  <a:lnTo>
                    <a:pt x="140" y="154"/>
                  </a:lnTo>
                  <a:lnTo>
                    <a:pt x="137" y="154"/>
                  </a:lnTo>
                  <a:lnTo>
                    <a:pt x="137" y="164"/>
                  </a:lnTo>
                  <a:lnTo>
                    <a:pt x="127" y="165"/>
                  </a:lnTo>
                  <a:lnTo>
                    <a:pt x="122" y="169"/>
                  </a:lnTo>
                  <a:lnTo>
                    <a:pt x="115" y="169"/>
                  </a:lnTo>
                  <a:lnTo>
                    <a:pt x="109" y="166"/>
                  </a:lnTo>
                  <a:lnTo>
                    <a:pt x="95" y="169"/>
                  </a:lnTo>
                  <a:lnTo>
                    <a:pt x="90" y="184"/>
                  </a:lnTo>
                  <a:lnTo>
                    <a:pt x="84" y="185"/>
                  </a:lnTo>
                  <a:lnTo>
                    <a:pt x="76" y="209"/>
                  </a:lnTo>
                  <a:lnTo>
                    <a:pt x="53" y="229"/>
                  </a:lnTo>
                  <a:lnTo>
                    <a:pt x="47" y="255"/>
                  </a:lnTo>
                  <a:lnTo>
                    <a:pt x="39" y="264"/>
                  </a:lnTo>
                  <a:lnTo>
                    <a:pt x="38" y="271"/>
                  </a:lnTo>
                  <a:lnTo>
                    <a:pt x="1" y="272"/>
                  </a:lnTo>
                  <a:lnTo>
                    <a:pt x="0" y="272"/>
                  </a:lnTo>
                  <a:lnTo>
                    <a:pt x="1" y="264"/>
                  </a:lnTo>
                  <a:lnTo>
                    <a:pt x="8" y="258"/>
                  </a:lnTo>
                  <a:lnTo>
                    <a:pt x="13" y="249"/>
                  </a:lnTo>
                  <a:lnTo>
                    <a:pt x="13" y="242"/>
                  </a:lnTo>
                  <a:lnTo>
                    <a:pt x="19" y="229"/>
                  </a:lnTo>
                  <a:lnTo>
                    <a:pt x="28" y="217"/>
                  </a:lnTo>
                  <a:lnTo>
                    <a:pt x="33" y="214"/>
                  </a:lnTo>
                  <a:lnTo>
                    <a:pt x="38" y="203"/>
                  </a:lnTo>
                  <a:lnTo>
                    <a:pt x="39" y="192"/>
                  </a:lnTo>
                  <a:lnTo>
                    <a:pt x="45" y="181"/>
                  </a:lnTo>
                  <a:lnTo>
                    <a:pt x="56" y="174"/>
                  </a:lnTo>
                  <a:lnTo>
                    <a:pt x="67" y="155"/>
                  </a:lnTo>
                  <a:lnTo>
                    <a:pt x="68" y="154"/>
                  </a:lnTo>
                  <a:lnTo>
                    <a:pt x="76" y="147"/>
                  </a:lnTo>
                  <a:lnTo>
                    <a:pt x="91" y="144"/>
                  </a:lnTo>
                  <a:lnTo>
                    <a:pt x="104" y="132"/>
                  </a:lnTo>
                  <a:lnTo>
                    <a:pt x="112" y="127"/>
                  </a:lnTo>
                  <a:lnTo>
                    <a:pt x="126" y="110"/>
                  </a:lnTo>
                  <a:lnTo>
                    <a:pt x="122" y="87"/>
                  </a:lnTo>
                  <a:lnTo>
                    <a:pt x="129" y="70"/>
                  </a:lnTo>
                  <a:lnTo>
                    <a:pt x="132" y="61"/>
                  </a:lnTo>
                  <a:lnTo>
                    <a:pt x="142" y="48"/>
                  </a:lnTo>
                  <a:lnTo>
                    <a:pt x="159" y="39"/>
                  </a:lnTo>
                  <a:lnTo>
                    <a:pt x="170" y="31"/>
                  </a:lnTo>
                  <a:lnTo>
                    <a:pt x="182" y="12"/>
                  </a:lnTo>
                  <a:lnTo>
                    <a:pt x="187" y="0"/>
                  </a:lnTo>
                  <a:lnTo>
                    <a:pt x="199" y="0"/>
                  </a:lnTo>
                  <a:lnTo>
                    <a:pt x="207" y="8"/>
                  </a:lnTo>
                  <a:lnTo>
                    <a:pt x="223" y="7"/>
                  </a:lnTo>
                  <a:lnTo>
                    <a:pt x="239" y="11"/>
                  </a:lnTo>
                  <a:lnTo>
                    <a:pt x="246" y="11"/>
                  </a:lnTo>
                  <a:lnTo>
                    <a:pt x="246"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8"/>
            <p:cNvSpPr/>
            <p:nvPr/>
          </p:nvSpPr>
          <p:spPr>
            <a:xfrm>
              <a:off x="8363047" y="2952635"/>
              <a:ext cx="87293" cy="87292"/>
            </a:xfrm>
            <a:custGeom>
              <a:avLst/>
              <a:gdLst/>
              <a:ahLst/>
              <a:cxnLst/>
              <a:rect l="l" t="t" r="r" b="b"/>
              <a:pathLst>
                <a:path w="55" h="55" extrusionOk="0">
                  <a:moveTo>
                    <a:pt x="31" y="55"/>
                  </a:moveTo>
                  <a:lnTo>
                    <a:pt x="27" y="47"/>
                  </a:lnTo>
                  <a:lnTo>
                    <a:pt x="28" y="39"/>
                  </a:lnTo>
                  <a:lnTo>
                    <a:pt x="26" y="31"/>
                  </a:lnTo>
                  <a:lnTo>
                    <a:pt x="16" y="20"/>
                  </a:lnTo>
                  <a:lnTo>
                    <a:pt x="10" y="11"/>
                  </a:lnTo>
                  <a:lnTo>
                    <a:pt x="5" y="6"/>
                  </a:lnTo>
                  <a:lnTo>
                    <a:pt x="0" y="4"/>
                  </a:lnTo>
                  <a:lnTo>
                    <a:pt x="3" y="2"/>
                  </a:lnTo>
                  <a:lnTo>
                    <a:pt x="13" y="0"/>
                  </a:lnTo>
                  <a:lnTo>
                    <a:pt x="25" y="6"/>
                  </a:lnTo>
                  <a:lnTo>
                    <a:pt x="30" y="6"/>
                  </a:lnTo>
                  <a:lnTo>
                    <a:pt x="38" y="11"/>
                  </a:lnTo>
                  <a:lnTo>
                    <a:pt x="38" y="17"/>
                  </a:lnTo>
                  <a:lnTo>
                    <a:pt x="44" y="20"/>
                  </a:lnTo>
                  <a:lnTo>
                    <a:pt x="47" y="29"/>
                  </a:lnTo>
                  <a:lnTo>
                    <a:pt x="53" y="33"/>
                  </a:lnTo>
                  <a:lnTo>
                    <a:pt x="52" y="36"/>
                  </a:lnTo>
                  <a:lnTo>
                    <a:pt x="55" y="38"/>
                  </a:lnTo>
                  <a:lnTo>
                    <a:pt x="51" y="40"/>
                  </a:lnTo>
                  <a:lnTo>
                    <a:pt x="42" y="39"/>
                  </a:lnTo>
                  <a:lnTo>
                    <a:pt x="41" y="36"/>
                  </a:lnTo>
                  <a:lnTo>
                    <a:pt x="38" y="37"/>
                  </a:lnTo>
                  <a:lnTo>
                    <a:pt x="39" y="41"/>
                  </a:lnTo>
                  <a:lnTo>
                    <a:pt x="36" y="47"/>
                  </a:lnTo>
                  <a:lnTo>
                    <a:pt x="34" y="53"/>
                  </a:lnTo>
                  <a:lnTo>
                    <a:pt x="31" y="55"/>
                  </a:lnTo>
                  <a:lnTo>
                    <a:pt x="31" y="5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8"/>
            <p:cNvSpPr/>
            <p:nvPr/>
          </p:nvSpPr>
          <p:spPr>
            <a:xfrm>
              <a:off x="8867762" y="4774670"/>
              <a:ext cx="203156" cy="409482"/>
            </a:xfrm>
            <a:custGeom>
              <a:avLst/>
              <a:gdLst/>
              <a:ahLst/>
              <a:cxnLst/>
              <a:rect l="l" t="t" r="r" b="b"/>
              <a:pathLst>
                <a:path w="128" h="258" extrusionOk="0">
                  <a:moveTo>
                    <a:pt x="123" y="29"/>
                  </a:moveTo>
                  <a:lnTo>
                    <a:pt x="124" y="51"/>
                  </a:lnTo>
                  <a:lnTo>
                    <a:pt x="128" y="60"/>
                  </a:lnTo>
                  <a:lnTo>
                    <a:pt x="126" y="70"/>
                  </a:lnTo>
                  <a:lnTo>
                    <a:pt x="123" y="75"/>
                  </a:lnTo>
                  <a:lnTo>
                    <a:pt x="117" y="64"/>
                  </a:lnTo>
                  <a:lnTo>
                    <a:pt x="114" y="70"/>
                  </a:lnTo>
                  <a:lnTo>
                    <a:pt x="117" y="84"/>
                  </a:lnTo>
                  <a:lnTo>
                    <a:pt x="114" y="92"/>
                  </a:lnTo>
                  <a:lnTo>
                    <a:pt x="109" y="96"/>
                  </a:lnTo>
                  <a:lnTo>
                    <a:pt x="107" y="112"/>
                  </a:lnTo>
                  <a:lnTo>
                    <a:pt x="100" y="134"/>
                  </a:lnTo>
                  <a:lnTo>
                    <a:pt x="89" y="161"/>
                  </a:lnTo>
                  <a:lnTo>
                    <a:pt x="77" y="197"/>
                  </a:lnTo>
                  <a:lnTo>
                    <a:pt x="68" y="223"/>
                  </a:lnTo>
                  <a:lnTo>
                    <a:pt x="59" y="246"/>
                  </a:lnTo>
                  <a:lnTo>
                    <a:pt x="45" y="250"/>
                  </a:lnTo>
                  <a:lnTo>
                    <a:pt x="30" y="258"/>
                  </a:lnTo>
                  <a:lnTo>
                    <a:pt x="21" y="253"/>
                  </a:lnTo>
                  <a:lnTo>
                    <a:pt x="9" y="246"/>
                  </a:lnTo>
                  <a:lnTo>
                    <a:pt x="5" y="237"/>
                  </a:lnTo>
                  <a:lnTo>
                    <a:pt x="5" y="220"/>
                  </a:lnTo>
                  <a:lnTo>
                    <a:pt x="0" y="204"/>
                  </a:lnTo>
                  <a:lnTo>
                    <a:pt x="0" y="191"/>
                  </a:lnTo>
                  <a:lnTo>
                    <a:pt x="4" y="177"/>
                  </a:lnTo>
                  <a:lnTo>
                    <a:pt x="12" y="174"/>
                  </a:lnTo>
                  <a:lnTo>
                    <a:pt x="12" y="167"/>
                  </a:lnTo>
                  <a:lnTo>
                    <a:pt x="21" y="153"/>
                  </a:lnTo>
                  <a:lnTo>
                    <a:pt x="23" y="140"/>
                  </a:lnTo>
                  <a:lnTo>
                    <a:pt x="20" y="131"/>
                  </a:lnTo>
                  <a:lnTo>
                    <a:pt x="18" y="120"/>
                  </a:lnTo>
                  <a:lnTo>
                    <a:pt x="18" y="102"/>
                  </a:lnTo>
                  <a:lnTo>
                    <a:pt x="24" y="91"/>
                  </a:lnTo>
                  <a:lnTo>
                    <a:pt x="27" y="80"/>
                  </a:lnTo>
                  <a:lnTo>
                    <a:pt x="35" y="79"/>
                  </a:lnTo>
                  <a:lnTo>
                    <a:pt x="45" y="75"/>
                  </a:lnTo>
                  <a:lnTo>
                    <a:pt x="51" y="71"/>
                  </a:lnTo>
                  <a:lnTo>
                    <a:pt x="58" y="71"/>
                  </a:lnTo>
                  <a:lnTo>
                    <a:pt x="69" y="60"/>
                  </a:lnTo>
                  <a:lnTo>
                    <a:pt x="83" y="49"/>
                  </a:lnTo>
                  <a:lnTo>
                    <a:pt x="88" y="39"/>
                  </a:lnTo>
                  <a:lnTo>
                    <a:pt x="86" y="31"/>
                  </a:lnTo>
                  <a:lnTo>
                    <a:pt x="94" y="33"/>
                  </a:lnTo>
                  <a:lnTo>
                    <a:pt x="103" y="20"/>
                  </a:lnTo>
                  <a:lnTo>
                    <a:pt x="104" y="9"/>
                  </a:lnTo>
                  <a:lnTo>
                    <a:pt x="110" y="0"/>
                  </a:lnTo>
                  <a:lnTo>
                    <a:pt x="115" y="9"/>
                  </a:lnTo>
                  <a:lnTo>
                    <a:pt x="120" y="16"/>
                  </a:lnTo>
                  <a:lnTo>
                    <a:pt x="123" y="29"/>
                  </a:lnTo>
                  <a:lnTo>
                    <a:pt x="123"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8"/>
            <p:cNvSpPr/>
            <p:nvPr/>
          </p:nvSpPr>
          <p:spPr>
            <a:xfrm>
              <a:off x="4768141" y="3424015"/>
              <a:ext cx="704696" cy="549151"/>
            </a:xfrm>
            <a:custGeom>
              <a:avLst/>
              <a:gdLst/>
              <a:ahLst/>
              <a:cxnLst/>
              <a:rect l="l" t="t" r="r" b="b"/>
              <a:pathLst>
                <a:path w="444" h="346" extrusionOk="0">
                  <a:moveTo>
                    <a:pt x="282" y="131"/>
                  </a:moveTo>
                  <a:lnTo>
                    <a:pt x="288" y="130"/>
                  </a:lnTo>
                  <a:lnTo>
                    <a:pt x="279" y="147"/>
                  </a:lnTo>
                  <a:lnTo>
                    <a:pt x="274" y="160"/>
                  </a:lnTo>
                  <a:lnTo>
                    <a:pt x="268" y="186"/>
                  </a:lnTo>
                  <a:lnTo>
                    <a:pt x="265" y="195"/>
                  </a:lnTo>
                  <a:lnTo>
                    <a:pt x="266" y="206"/>
                  </a:lnTo>
                  <a:lnTo>
                    <a:pt x="270" y="215"/>
                  </a:lnTo>
                  <a:lnTo>
                    <a:pt x="271" y="229"/>
                  </a:lnTo>
                  <a:lnTo>
                    <a:pt x="280" y="243"/>
                  </a:lnTo>
                  <a:lnTo>
                    <a:pt x="282" y="254"/>
                  </a:lnTo>
                  <a:lnTo>
                    <a:pt x="288" y="264"/>
                  </a:lnTo>
                  <a:lnTo>
                    <a:pt x="305" y="268"/>
                  </a:lnTo>
                  <a:lnTo>
                    <a:pt x="310" y="277"/>
                  </a:lnTo>
                  <a:lnTo>
                    <a:pt x="325" y="271"/>
                  </a:lnTo>
                  <a:lnTo>
                    <a:pt x="338" y="270"/>
                  </a:lnTo>
                  <a:lnTo>
                    <a:pt x="351" y="266"/>
                  </a:lnTo>
                  <a:lnTo>
                    <a:pt x="362" y="263"/>
                  </a:lnTo>
                  <a:lnTo>
                    <a:pt x="374" y="255"/>
                  </a:lnTo>
                  <a:lnTo>
                    <a:pt x="379" y="244"/>
                  </a:lnTo>
                  <a:lnTo>
                    <a:pt x="382" y="228"/>
                  </a:lnTo>
                  <a:lnTo>
                    <a:pt x="386" y="223"/>
                  </a:lnTo>
                  <a:lnTo>
                    <a:pt x="398" y="217"/>
                  </a:lnTo>
                  <a:lnTo>
                    <a:pt x="416" y="213"/>
                  </a:lnTo>
                  <a:lnTo>
                    <a:pt x="431" y="214"/>
                  </a:lnTo>
                  <a:lnTo>
                    <a:pt x="440" y="212"/>
                  </a:lnTo>
                  <a:lnTo>
                    <a:pt x="444" y="217"/>
                  </a:lnTo>
                  <a:lnTo>
                    <a:pt x="442" y="226"/>
                  </a:lnTo>
                  <a:lnTo>
                    <a:pt x="432" y="237"/>
                  </a:lnTo>
                  <a:lnTo>
                    <a:pt x="426" y="248"/>
                  </a:lnTo>
                  <a:lnTo>
                    <a:pt x="429" y="251"/>
                  </a:lnTo>
                  <a:lnTo>
                    <a:pt x="425" y="260"/>
                  </a:lnTo>
                  <a:lnTo>
                    <a:pt x="419" y="274"/>
                  </a:lnTo>
                  <a:lnTo>
                    <a:pt x="416" y="270"/>
                  </a:lnTo>
                  <a:lnTo>
                    <a:pt x="413" y="270"/>
                  </a:lnTo>
                  <a:lnTo>
                    <a:pt x="409" y="270"/>
                  </a:lnTo>
                  <a:lnTo>
                    <a:pt x="402" y="282"/>
                  </a:lnTo>
                  <a:lnTo>
                    <a:pt x="399" y="280"/>
                  </a:lnTo>
                  <a:lnTo>
                    <a:pt x="397" y="280"/>
                  </a:lnTo>
                  <a:lnTo>
                    <a:pt x="397" y="283"/>
                  </a:lnTo>
                  <a:lnTo>
                    <a:pt x="382" y="283"/>
                  </a:lnTo>
                  <a:lnTo>
                    <a:pt x="366" y="283"/>
                  </a:lnTo>
                  <a:lnTo>
                    <a:pt x="365" y="294"/>
                  </a:lnTo>
                  <a:lnTo>
                    <a:pt x="357" y="294"/>
                  </a:lnTo>
                  <a:lnTo>
                    <a:pt x="362" y="300"/>
                  </a:lnTo>
                  <a:lnTo>
                    <a:pt x="368" y="305"/>
                  </a:lnTo>
                  <a:lnTo>
                    <a:pt x="370" y="308"/>
                  </a:lnTo>
                  <a:lnTo>
                    <a:pt x="372" y="310"/>
                  </a:lnTo>
                  <a:lnTo>
                    <a:pt x="371" y="317"/>
                  </a:lnTo>
                  <a:lnTo>
                    <a:pt x="349" y="317"/>
                  </a:lnTo>
                  <a:lnTo>
                    <a:pt x="339" y="332"/>
                  </a:lnTo>
                  <a:lnTo>
                    <a:pt x="342" y="335"/>
                  </a:lnTo>
                  <a:lnTo>
                    <a:pt x="339" y="340"/>
                  </a:lnTo>
                  <a:lnTo>
                    <a:pt x="338" y="346"/>
                  </a:lnTo>
                  <a:lnTo>
                    <a:pt x="322" y="325"/>
                  </a:lnTo>
                  <a:lnTo>
                    <a:pt x="314" y="319"/>
                  </a:lnTo>
                  <a:lnTo>
                    <a:pt x="301" y="314"/>
                  </a:lnTo>
                  <a:lnTo>
                    <a:pt x="291" y="315"/>
                  </a:lnTo>
                  <a:lnTo>
                    <a:pt x="277" y="323"/>
                  </a:lnTo>
                  <a:lnTo>
                    <a:pt x="268" y="324"/>
                  </a:lnTo>
                  <a:lnTo>
                    <a:pt x="257" y="319"/>
                  </a:lnTo>
                  <a:lnTo>
                    <a:pt x="245" y="316"/>
                  </a:lnTo>
                  <a:lnTo>
                    <a:pt x="231" y="307"/>
                  </a:lnTo>
                  <a:lnTo>
                    <a:pt x="219" y="304"/>
                  </a:lnTo>
                  <a:lnTo>
                    <a:pt x="202" y="295"/>
                  </a:lnTo>
                  <a:lnTo>
                    <a:pt x="189" y="286"/>
                  </a:lnTo>
                  <a:lnTo>
                    <a:pt x="186" y="281"/>
                  </a:lnTo>
                  <a:lnTo>
                    <a:pt x="177" y="280"/>
                  </a:lnTo>
                  <a:lnTo>
                    <a:pt x="160" y="274"/>
                  </a:lnTo>
                  <a:lnTo>
                    <a:pt x="155" y="266"/>
                  </a:lnTo>
                  <a:lnTo>
                    <a:pt x="139" y="254"/>
                  </a:lnTo>
                  <a:lnTo>
                    <a:pt x="132" y="243"/>
                  </a:lnTo>
                  <a:lnTo>
                    <a:pt x="130" y="233"/>
                  </a:lnTo>
                  <a:lnTo>
                    <a:pt x="136" y="231"/>
                  </a:lnTo>
                  <a:lnTo>
                    <a:pt x="134" y="226"/>
                  </a:lnTo>
                  <a:lnTo>
                    <a:pt x="140" y="221"/>
                  </a:lnTo>
                  <a:lnTo>
                    <a:pt x="140" y="214"/>
                  </a:lnTo>
                  <a:lnTo>
                    <a:pt x="136" y="206"/>
                  </a:lnTo>
                  <a:lnTo>
                    <a:pt x="136" y="199"/>
                  </a:lnTo>
                  <a:lnTo>
                    <a:pt x="132" y="188"/>
                  </a:lnTo>
                  <a:lnTo>
                    <a:pt x="121" y="170"/>
                  </a:lnTo>
                  <a:lnTo>
                    <a:pt x="108" y="155"/>
                  </a:lnTo>
                  <a:lnTo>
                    <a:pt x="102" y="143"/>
                  </a:lnTo>
                  <a:lnTo>
                    <a:pt x="90" y="135"/>
                  </a:lnTo>
                  <a:lnTo>
                    <a:pt x="88" y="131"/>
                  </a:lnTo>
                  <a:lnTo>
                    <a:pt x="93" y="119"/>
                  </a:lnTo>
                  <a:lnTo>
                    <a:pt x="86" y="114"/>
                  </a:lnTo>
                  <a:lnTo>
                    <a:pt x="78" y="106"/>
                  </a:lnTo>
                  <a:lnTo>
                    <a:pt x="77" y="92"/>
                  </a:lnTo>
                  <a:lnTo>
                    <a:pt x="69" y="91"/>
                  </a:lnTo>
                  <a:lnTo>
                    <a:pt x="63" y="80"/>
                  </a:lnTo>
                  <a:lnTo>
                    <a:pt x="57" y="71"/>
                  </a:lnTo>
                  <a:lnTo>
                    <a:pt x="58" y="66"/>
                  </a:lnTo>
                  <a:lnTo>
                    <a:pt x="54" y="51"/>
                  </a:lnTo>
                  <a:lnTo>
                    <a:pt x="53" y="37"/>
                  </a:lnTo>
                  <a:lnTo>
                    <a:pt x="55" y="29"/>
                  </a:lnTo>
                  <a:lnTo>
                    <a:pt x="46" y="21"/>
                  </a:lnTo>
                  <a:lnTo>
                    <a:pt x="40" y="23"/>
                  </a:lnTo>
                  <a:lnTo>
                    <a:pt x="34" y="17"/>
                  </a:lnTo>
                  <a:lnTo>
                    <a:pt x="28" y="25"/>
                  </a:lnTo>
                  <a:lnTo>
                    <a:pt x="28" y="34"/>
                  </a:lnTo>
                  <a:lnTo>
                    <a:pt x="25" y="49"/>
                  </a:lnTo>
                  <a:lnTo>
                    <a:pt x="28" y="56"/>
                  </a:lnTo>
                  <a:lnTo>
                    <a:pt x="36" y="69"/>
                  </a:lnTo>
                  <a:lnTo>
                    <a:pt x="37" y="74"/>
                  </a:lnTo>
                  <a:lnTo>
                    <a:pt x="40" y="75"/>
                  </a:lnTo>
                  <a:lnTo>
                    <a:pt x="40" y="82"/>
                  </a:lnTo>
                  <a:lnTo>
                    <a:pt x="43" y="81"/>
                  </a:lnTo>
                  <a:lnTo>
                    <a:pt x="43" y="94"/>
                  </a:lnTo>
                  <a:lnTo>
                    <a:pt x="46" y="98"/>
                  </a:lnTo>
                  <a:lnTo>
                    <a:pt x="48" y="106"/>
                  </a:lnTo>
                  <a:lnTo>
                    <a:pt x="56" y="114"/>
                  </a:lnTo>
                  <a:lnTo>
                    <a:pt x="57" y="132"/>
                  </a:lnTo>
                  <a:lnTo>
                    <a:pt x="60" y="141"/>
                  </a:lnTo>
                  <a:lnTo>
                    <a:pt x="63" y="150"/>
                  </a:lnTo>
                  <a:lnTo>
                    <a:pt x="62" y="160"/>
                  </a:lnTo>
                  <a:lnTo>
                    <a:pt x="69" y="160"/>
                  </a:lnTo>
                  <a:lnTo>
                    <a:pt x="74" y="169"/>
                  </a:lnTo>
                  <a:lnTo>
                    <a:pt x="79" y="177"/>
                  </a:lnTo>
                  <a:lnTo>
                    <a:pt x="78" y="181"/>
                  </a:lnTo>
                  <a:lnTo>
                    <a:pt x="69" y="188"/>
                  </a:lnTo>
                  <a:lnTo>
                    <a:pt x="66" y="188"/>
                  </a:lnTo>
                  <a:lnTo>
                    <a:pt x="65" y="177"/>
                  </a:lnTo>
                  <a:lnTo>
                    <a:pt x="56" y="166"/>
                  </a:lnTo>
                  <a:lnTo>
                    <a:pt x="46" y="156"/>
                  </a:lnTo>
                  <a:lnTo>
                    <a:pt x="38" y="151"/>
                  </a:lnTo>
                  <a:lnTo>
                    <a:pt x="42" y="137"/>
                  </a:lnTo>
                  <a:lnTo>
                    <a:pt x="42" y="127"/>
                  </a:lnTo>
                  <a:lnTo>
                    <a:pt x="35" y="121"/>
                  </a:lnTo>
                  <a:lnTo>
                    <a:pt x="26" y="113"/>
                  </a:lnTo>
                  <a:lnTo>
                    <a:pt x="23" y="115"/>
                  </a:lnTo>
                  <a:lnTo>
                    <a:pt x="20" y="110"/>
                  </a:lnTo>
                  <a:lnTo>
                    <a:pt x="12" y="106"/>
                  </a:lnTo>
                  <a:lnTo>
                    <a:pt x="6" y="94"/>
                  </a:lnTo>
                  <a:lnTo>
                    <a:pt x="7" y="94"/>
                  </a:lnTo>
                  <a:lnTo>
                    <a:pt x="13" y="94"/>
                  </a:lnTo>
                  <a:lnTo>
                    <a:pt x="21" y="87"/>
                  </a:lnTo>
                  <a:lnTo>
                    <a:pt x="24" y="79"/>
                  </a:lnTo>
                  <a:lnTo>
                    <a:pt x="15" y="65"/>
                  </a:lnTo>
                  <a:lnTo>
                    <a:pt x="8" y="60"/>
                  </a:lnTo>
                  <a:lnTo>
                    <a:pt x="6" y="48"/>
                  </a:lnTo>
                  <a:lnTo>
                    <a:pt x="3" y="35"/>
                  </a:lnTo>
                  <a:lnTo>
                    <a:pt x="1" y="20"/>
                  </a:lnTo>
                  <a:lnTo>
                    <a:pt x="0" y="3"/>
                  </a:lnTo>
                  <a:lnTo>
                    <a:pt x="19" y="2"/>
                  </a:lnTo>
                  <a:lnTo>
                    <a:pt x="40" y="0"/>
                  </a:lnTo>
                  <a:lnTo>
                    <a:pt x="37" y="3"/>
                  </a:lnTo>
                  <a:lnTo>
                    <a:pt x="58" y="12"/>
                  </a:lnTo>
                  <a:lnTo>
                    <a:pt x="91" y="26"/>
                  </a:lnTo>
                  <a:lnTo>
                    <a:pt x="123" y="26"/>
                  </a:lnTo>
                  <a:lnTo>
                    <a:pt x="135" y="26"/>
                  </a:lnTo>
                  <a:lnTo>
                    <a:pt x="137" y="18"/>
                  </a:lnTo>
                  <a:lnTo>
                    <a:pt x="166" y="18"/>
                  </a:lnTo>
                  <a:lnTo>
                    <a:pt x="169" y="25"/>
                  </a:lnTo>
                  <a:lnTo>
                    <a:pt x="176" y="31"/>
                  </a:lnTo>
                  <a:lnTo>
                    <a:pt x="183" y="39"/>
                  </a:lnTo>
                  <a:lnTo>
                    <a:pt x="185" y="49"/>
                  </a:lnTo>
                  <a:lnTo>
                    <a:pt x="186" y="60"/>
                  </a:lnTo>
                  <a:lnTo>
                    <a:pt x="193" y="66"/>
                  </a:lnTo>
                  <a:lnTo>
                    <a:pt x="205" y="71"/>
                  </a:lnTo>
                  <a:lnTo>
                    <a:pt x="219" y="56"/>
                  </a:lnTo>
                  <a:lnTo>
                    <a:pt x="232" y="55"/>
                  </a:lnTo>
                  <a:lnTo>
                    <a:pt x="242" y="63"/>
                  </a:lnTo>
                  <a:lnTo>
                    <a:pt x="247" y="76"/>
                  </a:lnTo>
                  <a:lnTo>
                    <a:pt x="249" y="88"/>
                  </a:lnTo>
                  <a:lnTo>
                    <a:pt x="257" y="98"/>
                  </a:lnTo>
                  <a:lnTo>
                    <a:pt x="257" y="111"/>
                  </a:lnTo>
                  <a:lnTo>
                    <a:pt x="260" y="120"/>
                  </a:lnTo>
                  <a:lnTo>
                    <a:pt x="271" y="126"/>
                  </a:lnTo>
                  <a:lnTo>
                    <a:pt x="282" y="131"/>
                  </a:lnTo>
                  <a:lnTo>
                    <a:pt x="282" y="1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8"/>
            <p:cNvSpPr/>
            <p:nvPr/>
          </p:nvSpPr>
          <p:spPr>
            <a:xfrm>
              <a:off x="8239248" y="3133569"/>
              <a:ext cx="60312" cy="46027"/>
            </a:xfrm>
            <a:custGeom>
              <a:avLst/>
              <a:gdLst/>
              <a:ahLst/>
              <a:cxnLst/>
              <a:rect l="l" t="t" r="r" b="b"/>
              <a:pathLst>
                <a:path w="38" h="29" extrusionOk="0">
                  <a:moveTo>
                    <a:pt x="38" y="19"/>
                  </a:moveTo>
                  <a:lnTo>
                    <a:pt x="35" y="20"/>
                  </a:lnTo>
                  <a:lnTo>
                    <a:pt x="33" y="23"/>
                  </a:lnTo>
                  <a:lnTo>
                    <a:pt x="25" y="23"/>
                  </a:lnTo>
                  <a:lnTo>
                    <a:pt x="19" y="27"/>
                  </a:lnTo>
                  <a:lnTo>
                    <a:pt x="9" y="29"/>
                  </a:lnTo>
                  <a:lnTo>
                    <a:pt x="3" y="24"/>
                  </a:lnTo>
                  <a:lnTo>
                    <a:pt x="0" y="16"/>
                  </a:lnTo>
                  <a:lnTo>
                    <a:pt x="1" y="9"/>
                  </a:lnTo>
                  <a:lnTo>
                    <a:pt x="3" y="10"/>
                  </a:lnTo>
                  <a:lnTo>
                    <a:pt x="3" y="6"/>
                  </a:lnTo>
                  <a:lnTo>
                    <a:pt x="12" y="3"/>
                  </a:lnTo>
                  <a:lnTo>
                    <a:pt x="15" y="2"/>
                  </a:lnTo>
                  <a:lnTo>
                    <a:pt x="20" y="1"/>
                  </a:lnTo>
                  <a:lnTo>
                    <a:pt x="28" y="0"/>
                  </a:lnTo>
                  <a:lnTo>
                    <a:pt x="36" y="7"/>
                  </a:lnTo>
                  <a:lnTo>
                    <a:pt x="38" y="19"/>
                  </a:lnTo>
                  <a:lnTo>
                    <a:pt x="38"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p8"/>
            <p:cNvSpPr/>
            <p:nvPr/>
          </p:nvSpPr>
          <p:spPr>
            <a:xfrm>
              <a:off x="7418690" y="3657325"/>
              <a:ext cx="433293" cy="449160"/>
            </a:xfrm>
            <a:custGeom>
              <a:avLst/>
              <a:gdLst/>
              <a:ahLst/>
              <a:cxnLst/>
              <a:rect l="l" t="t" r="r" b="b"/>
              <a:pathLst>
                <a:path w="273" h="283" extrusionOk="0">
                  <a:moveTo>
                    <a:pt x="273" y="110"/>
                  </a:moveTo>
                  <a:lnTo>
                    <a:pt x="273" y="154"/>
                  </a:lnTo>
                  <a:lnTo>
                    <a:pt x="264" y="167"/>
                  </a:lnTo>
                  <a:lnTo>
                    <a:pt x="263" y="179"/>
                  </a:lnTo>
                  <a:lnTo>
                    <a:pt x="248" y="182"/>
                  </a:lnTo>
                  <a:lnTo>
                    <a:pt x="225" y="184"/>
                  </a:lnTo>
                  <a:lnTo>
                    <a:pt x="219" y="190"/>
                  </a:lnTo>
                  <a:lnTo>
                    <a:pt x="209" y="191"/>
                  </a:lnTo>
                  <a:lnTo>
                    <a:pt x="198" y="191"/>
                  </a:lnTo>
                  <a:lnTo>
                    <a:pt x="194" y="187"/>
                  </a:lnTo>
                  <a:lnTo>
                    <a:pt x="185" y="190"/>
                  </a:lnTo>
                  <a:lnTo>
                    <a:pt x="169" y="199"/>
                  </a:lnTo>
                  <a:lnTo>
                    <a:pt x="166" y="204"/>
                  </a:lnTo>
                  <a:lnTo>
                    <a:pt x="153" y="213"/>
                  </a:lnTo>
                  <a:lnTo>
                    <a:pt x="151" y="218"/>
                  </a:lnTo>
                  <a:lnTo>
                    <a:pt x="144" y="221"/>
                  </a:lnTo>
                  <a:lnTo>
                    <a:pt x="135" y="219"/>
                  </a:lnTo>
                  <a:lnTo>
                    <a:pt x="131" y="224"/>
                  </a:lnTo>
                  <a:lnTo>
                    <a:pt x="129" y="236"/>
                  </a:lnTo>
                  <a:lnTo>
                    <a:pt x="115" y="252"/>
                  </a:lnTo>
                  <a:lnTo>
                    <a:pt x="115" y="258"/>
                  </a:lnTo>
                  <a:lnTo>
                    <a:pt x="111" y="267"/>
                  </a:lnTo>
                  <a:lnTo>
                    <a:pt x="112" y="278"/>
                  </a:lnTo>
                  <a:lnTo>
                    <a:pt x="105" y="281"/>
                  </a:lnTo>
                  <a:lnTo>
                    <a:pt x="101" y="283"/>
                  </a:lnTo>
                  <a:lnTo>
                    <a:pt x="98" y="275"/>
                  </a:lnTo>
                  <a:lnTo>
                    <a:pt x="94" y="277"/>
                  </a:lnTo>
                  <a:lnTo>
                    <a:pt x="91" y="277"/>
                  </a:lnTo>
                  <a:lnTo>
                    <a:pt x="88" y="282"/>
                  </a:lnTo>
                  <a:lnTo>
                    <a:pt x="75" y="282"/>
                  </a:lnTo>
                  <a:lnTo>
                    <a:pt x="70" y="279"/>
                  </a:lnTo>
                  <a:lnTo>
                    <a:pt x="68" y="281"/>
                  </a:lnTo>
                  <a:lnTo>
                    <a:pt x="63" y="276"/>
                  </a:lnTo>
                  <a:lnTo>
                    <a:pt x="64" y="270"/>
                  </a:lnTo>
                  <a:lnTo>
                    <a:pt x="62" y="267"/>
                  </a:lnTo>
                  <a:lnTo>
                    <a:pt x="58" y="270"/>
                  </a:lnTo>
                  <a:lnTo>
                    <a:pt x="59" y="263"/>
                  </a:lnTo>
                  <a:lnTo>
                    <a:pt x="62" y="258"/>
                  </a:lnTo>
                  <a:lnTo>
                    <a:pt x="55" y="250"/>
                  </a:lnTo>
                  <a:lnTo>
                    <a:pt x="54" y="245"/>
                  </a:lnTo>
                  <a:lnTo>
                    <a:pt x="50" y="241"/>
                  </a:lnTo>
                  <a:lnTo>
                    <a:pt x="47" y="240"/>
                  </a:lnTo>
                  <a:lnTo>
                    <a:pt x="43" y="243"/>
                  </a:lnTo>
                  <a:lnTo>
                    <a:pt x="37" y="246"/>
                  </a:lnTo>
                  <a:lnTo>
                    <a:pt x="32" y="250"/>
                  </a:lnTo>
                  <a:lnTo>
                    <a:pt x="26" y="248"/>
                  </a:lnTo>
                  <a:lnTo>
                    <a:pt x="21" y="243"/>
                  </a:lnTo>
                  <a:lnTo>
                    <a:pt x="18" y="243"/>
                  </a:lnTo>
                  <a:lnTo>
                    <a:pt x="14" y="245"/>
                  </a:lnTo>
                  <a:lnTo>
                    <a:pt x="11" y="245"/>
                  </a:lnTo>
                  <a:lnTo>
                    <a:pt x="10" y="238"/>
                  </a:lnTo>
                  <a:lnTo>
                    <a:pt x="11" y="233"/>
                  </a:lnTo>
                  <a:lnTo>
                    <a:pt x="10" y="225"/>
                  </a:lnTo>
                  <a:lnTo>
                    <a:pt x="4" y="220"/>
                  </a:lnTo>
                  <a:lnTo>
                    <a:pt x="1" y="209"/>
                  </a:lnTo>
                  <a:lnTo>
                    <a:pt x="0" y="197"/>
                  </a:lnTo>
                  <a:lnTo>
                    <a:pt x="6" y="193"/>
                  </a:lnTo>
                  <a:lnTo>
                    <a:pt x="9" y="182"/>
                  </a:lnTo>
                  <a:lnTo>
                    <a:pt x="14" y="182"/>
                  </a:lnTo>
                  <a:lnTo>
                    <a:pt x="25" y="187"/>
                  </a:lnTo>
                  <a:lnTo>
                    <a:pt x="35" y="184"/>
                  </a:lnTo>
                  <a:lnTo>
                    <a:pt x="41" y="184"/>
                  </a:lnTo>
                  <a:lnTo>
                    <a:pt x="44" y="181"/>
                  </a:lnTo>
                  <a:lnTo>
                    <a:pt x="110" y="180"/>
                  </a:lnTo>
                  <a:lnTo>
                    <a:pt x="114" y="167"/>
                  </a:lnTo>
                  <a:lnTo>
                    <a:pt x="111" y="164"/>
                  </a:lnTo>
                  <a:lnTo>
                    <a:pt x="104" y="82"/>
                  </a:lnTo>
                  <a:lnTo>
                    <a:pt x="97" y="0"/>
                  </a:lnTo>
                  <a:lnTo>
                    <a:pt x="122" y="0"/>
                  </a:lnTo>
                  <a:lnTo>
                    <a:pt x="177" y="41"/>
                  </a:lnTo>
                  <a:lnTo>
                    <a:pt x="232" y="83"/>
                  </a:lnTo>
                  <a:lnTo>
                    <a:pt x="236" y="92"/>
                  </a:lnTo>
                  <a:lnTo>
                    <a:pt x="246" y="97"/>
                  </a:lnTo>
                  <a:lnTo>
                    <a:pt x="255" y="101"/>
                  </a:lnTo>
                  <a:lnTo>
                    <a:pt x="255" y="113"/>
                  </a:lnTo>
                  <a:lnTo>
                    <a:pt x="273" y="110"/>
                  </a:lnTo>
                  <a:lnTo>
                    <a:pt x="273" y="11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8"/>
            <p:cNvSpPr/>
            <p:nvPr/>
          </p:nvSpPr>
          <p:spPr>
            <a:xfrm>
              <a:off x="10148595" y="3555747"/>
              <a:ext cx="233311" cy="555498"/>
            </a:xfrm>
            <a:custGeom>
              <a:avLst/>
              <a:gdLst/>
              <a:ahLst/>
              <a:cxnLst/>
              <a:rect l="l" t="t" r="r" b="b"/>
              <a:pathLst>
                <a:path w="147" h="350" extrusionOk="0">
                  <a:moveTo>
                    <a:pt x="147" y="131"/>
                  </a:moveTo>
                  <a:lnTo>
                    <a:pt x="134" y="144"/>
                  </a:lnTo>
                  <a:lnTo>
                    <a:pt x="132" y="151"/>
                  </a:lnTo>
                  <a:lnTo>
                    <a:pt x="123" y="155"/>
                  </a:lnTo>
                  <a:lnTo>
                    <a:pt x="115" y="163"/>
                  </a:lnTo>
                  <a:lnTo>
                    <a:pt x="103" y="164"/>
                  </a:lnTo>
                  <a:lnTo>
                    <a:pt x="99" y="185"/>
                  </a:lnTo>
                  <a:lnTo>
                    <a:pt x="92" y="188"/>
                  </a:lnTo>
                  <a:lnTo>
                    <a:pt x="103" y="205"/>
                  </a:lnTo>
                  <a:lnTo>
                    <a:pt x="115" y="219"/>
                  </a:lnTo>
                  <a:lnTo>
                    <a:pt x="123" y="231"/>
                  </a:lnTo>
                  <a:lnTo>
                    <a:pt x="120" y="248"/>
                  </a:lnTo>
                  <a:lnTo>
                    <a:pt x="114" y="251"/>
                  </a:lnTo>
                  <a:lnTo>
                    <a:pt x="120" y="261"/>
                  </a:lnTo>
                  <a:lnTo>
                    <a:pt x="132" y="276"/>
                  </a:lnTo>
                  <a:lnTo>
                    <a:pt x="135" y="286"/>
                  </a:lnTo>
                  <a:lnTo>
                    <a:pt x="136" y="295"/>
                  </a:lnTo>
                  <a:lnTo>
                    <a:pt x="144" y="313"/>
                  </a:lnTo>
                  <a:lnTo>
                    <a:pt x="136" y="331"/>
                  </a:lnTo>
                  <a:lnTo>
                    <a:pt x="129" y="350"/>
                  </a:lnTo>
                  <a:lnTo>
                    <a:pt x="127" y="336"/>
                  </a:lnTo>
                  <a:lnTo>
                    <a:pt x="131" y="322"/>
                  </a:lnTo>
                  <a:lnTo>
                    <a:pt x="124" y="310"/>
                  </a:lnTo>
                  <a:lnTo>
                    <a:pt x="123" y="289"/>
                  </a:lnTo>
                  <a:lnTo>
                    <a:pt x="116" y="280"/>
                  </a:lnTo>
                  <a:lnTo>
                    <a:pt x="108" y="257"/>
                  </a:lnTo>
                  <a:lnTo>
                    <a:pt x="102" y="233"/>
                  </a:lnTo>
                  <a:lnTo>
                    <a:pt x="93" y="217"/>
                  </a:lnTo>
                  <a:lnTo>
                    <a:pt x="83" y="227"/>
                  </a:lnTo>
                  <a:lnTo>
                    <a:pt x="66" y="240"/>
                  </a:lnTo>
                  <a:lnTo>
                    <a:pt x="57" y="239"/>
                  </a:lnTo>
                  <a:lnTo>
                    <a:pt x="46" y="234"/>
                  </a:lnTo>
                  <a:lnTo>
                    <a:pt x="49" y="211"/>
                  </a:lnTo>
                  <a:lnTo>
                    <a:pt x="43" y="193"/>
                  </a:lnTo>
                  <a:lnTo>
                    <a:pt x="27" y="171"/>
                  </a:lnTo>
                  <a:lnTo>
                    <a:pt x="28" y="164"/>
                  </a:lnTo>
                  <a:lnTo>
                    <a:pt x="17" y="161"/>
                  </a:lnTo>
                  <a:lnTo>
                    <a:pt x="4" y="145"/>
                  </a:lnTo>
                  <a:lnTo>
                    <a:pt x="0" y="131"/>
                  </a:lnTo>
                  <a:lnTo>
                    <a:pt x="7" y="134"/>
                  </a:lnTo>
                  <a:lnTo>
                    <a:pt x="5" y="120"/>
                  </a:lnTo>
                  <a:lnTo>
                    <a:pt x="12" y="115"/>
                  </a:lnTo>
                  <a:lnTo>
                    <a:pt x="9" y="107"/>
                  </a:lnTo>
                  <a:lnTo>
                    <a:pt x="12" y="101"/>
                  </a:lnTo>
                  <a:lnTo>
                    <a:pt x="10" y="81"/>
                  </a:lnTo>
                  <a:lnTo>
                    <a:pt x="23" y="85"/>
                  </a:lnTo>
                  <a:lnTo>
                    <a:pt x="29" y="70"/>
                  </a:lnTo>
                  <a:lnTo>
                    <a:pt x="27" y="60"/>
                  </a:lnTo>
                  <a:lnTo>
                    <a:pt x="33" y="45"/>
                  </a:lnTo>
                  <a:lnTo>
                    <a:pt x="31" y="34"/>
                  </a:lnTo>
                  <a:lnTo>
                    <a:pt x="49" y="20"/>
                  </a:lnTo>
                  <a:lnTo>
                    <a:pt x="61" y="24"/>
                  </a:lnTo>
                  <a:lnTo>
                    <a:pt x="57" y="12"/>
                  </a:lnTo>
                  <a:lnTo>
                    <a:pt x="63" y="8"/>
                  </a:lnTo>
                  <a:lnTo>
                    <a:pt x="60" y="2"/>
                  </a:lnTo>
                  <a:lnTo>
                    <a:pt x="69" y="0"/>
                  </a:lnTo>
                  <a:lnTo>
                    <a:pt x="77" y="11"/>
                  </a:lnTo>
                  <a:lnTo>
                    <a:pt x="85" y="16"/>
                  </a:lnTo>
                  <a:lnTo>
                    <a:pt x="89" y="30"/>
                  </a:lnTo>
                  <a:lnTo>
                    <a:pt x="91" y="46"/>
                  </a:lnTo>
                  <a:lnTo>
                    <a:pt x="79" y="62"/>
                  </a:lnTo>
                  <a:lnTo>
                    <a:pt x="80" y="85"/>
                  </a:lnTo>
                  <a:lnTo>
                    <a:pt x="97" y="81"/>
                  </a:lnTo>
                  <a:lnTo>
                    <a:pt x="104" y="99"/>
                  </a:lnTo>
                  <a:lnTo>
                    <a:pt x="115" y="103"/>
                  </a:lnTo>
                  <a:lnTo>
                    <a:pt x="113" y="118"/>
                  </a:lnTo>
                  <a:lnTo>
                    <a:pt x="126" y="125"/>
                  </a:lnTo>
                  <a:lnTo>
                    <a:pt x="134" y="129"/>
                  </a:lnTo>
                  <a:lnTo>
                    <a:pt x="146" y="123"/>
                  </a:lnTo>
                  <a:lnTo>
                    <a:pt x="147" y="131"/>
                  </a:lnTo>
                  <a:lnTo>
                    <a:pt x="147" y="1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p8"/>
            <p:cNvSpPr/>
            <p:nvPr/>
          </p:nvSpPr>
          <p:spPr>
            <a:xfrm>
              <a:off x="8186872" y="3098651"/>
              <a:ext cx="44440" cy="49201"/>
            </a:xfrm>
            <a:custGeom>
              <a:avLst/>
              <a:gdLst/>
              <a:ahLst/>
              <a:cxnLst/>
              <a:rect l="l" t="t" r="r" b="b"/>
              <a:pathLst>
                <a:path w="28" h="31" extrusionOk="0">
                  <a:moveTo>
                    <a:pt x="27" y="14"/>
                  </a:moveTo>
                  <a:lnTo>
                    <a:pt x="25" y="17"/>
                  </a:lnTo>
                  <a:lnTo>
                    <a:pt x="21" y="19"/>
                  </a:lnTo>
                  <a:lnTo>
                    <a:pt x="19" y="16"/>
                  </a:lnTo>
                  <a:lnTo>
                    <a:pt x="13" y="25"/>
                  </a:lnTo>
                  <a:lnTo>
                    <a:pt x="15" y="31"/>
                  </a:lnTo>
                  <a:lnTo>
                    <a:pt x="12" y="30"/>
                  </a:lnTo>
                  <a:lnTo>
                    <a:pt x="7" y="23"/>
                  </a:lnTo>
                  <a:lnTo>
                    <a:pt x="0" y="19"/>
                  </a:lnTo>
                  <a:lnTo>
                    <a:pt x="2" y="17"/>
                  </a:lnTo>
                  <a:lnTo>
                    <a:pt x="3" y="6"/>
                  </a:lnTo>
                  <a:lnTo>
                    <a:pt x="7" y="2"/>
                  </a:lnTo>
                  <a:lnTo>
                    <a:pt x="10" y="0"/>
                  </a:lnTo>
                  <a:lnTo>
                    <a:pt x="14" y="3"/>
                  </a:lnTo>
                  <a:lnTo>
                    <a:pt x="17" y="6"/>
                  </a:lnTo>
                  <a:lnTo>
                    <a:pt x="22" y="8"/>
                  </a:lnTo>
                  <a:lnTo>
                    <a:pt x="28" y="12"/>
                  </a:lnTo>
                  <a:lnTo>
                    <a:pt x="27" y="14"/>
                  </a:lnTo>
                  <a:lnTo>
                    <a:pt x="27"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1" name="Google Shape;501;p8"/>
            <p:cNvSpPr/>
            <p:nvPr/>
          </p:nvSpPr>
          <p:spPr>
            <a:xfrm>
              <a:off x="9778788" y="2847883"/>
              <a:ext cx="790403" cy="307905"/>
            </a:xfrm>
            <a:custGeom>
              <a:avLst/>
              <a:gdLst/>
              <a:ahLst/>
              <a:cxnLst/>
              <a:rect l="l" t="t" r="r" b="b"/>
              <a:pathLst>
                <a:path w="498" h="194" extrusionOk="0">
                  <a:moveTo>
                    <a:pt x="225" y="36"/>
                  </a:moveTo>
                  <a:lnTo>
                    <a:pt x="237" y="32"/>
                  </a:lnTo>
                  <a:lnTo>
                    <a:pt x="254" y="30"/>
                  </a:lnTo>
                  <a:lnTo>
                    <a:pt x="270" y="33"/>
                  </a:lnTo>
                  <a:lnTo>
                    <a:pt x="290" y="41"/>
                  </a:lnTo>
                  <a:lnTo>
                    <a:pt x="304" y="51"/>
                  </a:lnTo>
                  <a:lnTo>
                    <a:pt x="318" y="51"/>
                  </a:lnTo>
                  <a:lnTo>
                    <a:pt x="338" y="54"/>
                  </a:lnTo>
                  <a:lnTo>
                    <a:pt x="348" y="49"/>
                  </a:lnTo>
                  <a:lnTo>
                    <a:pt x="366" y="46"/>
                  </a:lnTo>
                  <a:lnTo>
                    <a:pt x="379" y="33"/>
                  </a:lnTo>
                  <a:lnTo>
                    <a:pt x="389" y="35"/>
                  </a:lnTo>
                  <a:lnTo>
                    <a:pt x="401" y="41"/>
                  </a:lnTo>
                  <a:lnTo>
                    <a:pt x="417" y="40"/>
                  </a:lnTo>
                  <a:lnTo>
                    <a:pt x="419" y="54"/>
                  </a:lnTo>
                  <a:lnTo>
                    <a:pt x="420" y="72"/>
                  </a:lnTo>
                  <a:lnTo>
                    <a:pt x="428" y="80"/>
                  </a:lnTo>
                  <a:lnTo>
                    <a:pt x="435" y="77"/>
                  </a:lnTo>
                  <a:lnTo>
                    <a:pt x="451" y="80"/>
                  </a:lnTo>
                  <a:lnTo>
                    <a:pt x="459" y="73"/>
                  </a:lnTo>
                  <a:lnTo>
                    <a:pt x="474" y="79"/>
                  </a:lnTo>
                  <a:lnTo>
                    <a:pt x="496" y="92"/>
                  </a:lnTo>
                  <a:lnTo>
                    <a:pt x="498" y="99"/>
                  </a:lnTo>
                  <a:lnTo>
                    <a:pt x="484" y="97"/>
                  </a:lnTo>
                  <a:lnTo>
                    <a:pt x="464" y="99"/>
                  </a:lnTo>
                  <a:lnTo>
                    <a:pt x="457" y="104"/>
                  </a:lnTo>
                  <a:lnTo>
                    <a:pt x="453" y="117"/>
                  </a:lnTo>
                  <a:lnTo>
                    <a:pt x="434" y="124"/>
                  </a:lnTo>
                  <a:lnTo>
                    <a:pt x="424" y="134"/>
                  </a:lnTo>
                  <a:lnTo>
                    <a:pt x="407" y="130"/>
                  </a:lnTo>
                  <a:lnTo>
                    <a:pt x="398" y="129"/>
                  </a:lnTo>
                  <a:lnTo>
                    <a:pt x="396" y="140"/>
                  </a:lnTo>
                  <a:lnTo>
                    <a:pt x="405" y="148"/>
                  </a:lnTo>
                  <a:lnTo>
                    <a:pt x="410" y="154"/>
                  </a:lnTo>
                  <a:lnTo>
                    <a:pt x="404" y="160"/>
                  </a:lnTo>
                  <a:lnTo>
                    <a:pt x="398" y="171"/>
                  </a:lnTo>
                  <a:lnTo>
                    <a:pt x="383" y="177"/>
                  </a:lnTo>
                  <a:lnTo>
                    <a:pt x="361" y="177"/>
                  </a:lnTo>
                  <a:lnTo>
                    <a:pt x="339" y="184"/>
                  </a:lnTo>
                  <a:lnTo>
                    <a:pt x="326" y="194"/>
                  </a:lnTo>
                  <a:lnTo>
                    <a:pt x="316" y="189"/>
                  </a:lnTo>
                  <a:lnTo>
                    <a:pt x="298" y="189"/>
                  </a:lnTo>
                  <a:lnTo>
                    <a:pt x="270" y="177"/>
                  </a:lnTo>
                  <a:lnTo>
                    <a:pt x="253" y="175"/>
                  </a:lnTo>
                  <a:lnTo>
                    <a:pt x="235" y="177"/>
                  </a:lnTo>
                  <a:lnTo>
                    <a:pt x="201" y="172"/>
                  </a:lnTo>
                  <a:lnTo>
                    <a:pt x="185" y="173"/>
                  </a:lnTo>
                  <a:lnTo>
                    <a:pt x="171" y="162"/>
                  </a:lnTo>
                  <a:lnTo>
                    <a:pt x="156" y="145"/>
                  </a:lnTo>
                  <a:lnTo>
                    <a:pt x="146" y="143"/>
                  </a:lnTo>
                  <a:lnTo>
                    <a:pt x="122" y="131"/>
                  </a:lnTo>
                  <a:lnTo>
                    <a:pt x="101" y="129"/>
                  </a:lnTo>
                  <a:lnTo>
                    <a:pt x="82" y="125"/>
                  </a:lnTo>
                  <a:lnTo>
                    <a:pt x="73" y="117"/>
                  </a:lnTo>
                  <a:lnTo>
                    <a:pt x="68" y="95"/>
                  </a:lnTo>
                  <a:lnTo>
                    <a:pt x="51" y="80"/>
                  </a:lnTo>
                  <a:lnTo>
                    <a:pt x="27" y="73"/>
                  </a:lnTo>
                  <a:lnTo>
                    <a:pt x="10" y="63"/>
                  </a:lnTo>
                  <a:lnTo>
                    <a:pt x="0" y="51"/>
                  </a:lnTo>
                  <a:lnTo>
                    <a:pt x="14" y="47"/>
                  </a:lnTo>
                  <a:lnTo>
                    <a:pt x="34" y="32"/>
                  </a:lnTo>
                  <a:lnTo>
                    <a:pt x="51" y="23"/>
                  </a:lnTo>
                  <a:lnTo>
                    <a:pt x="68" y="29"/>
                  </a:lnTo>
                  <a:lnTo>
                    <a:pt x="82" y="29"/>
                  </a:lnTo>
                  <a:lnTo>
                    <a:pt x="97" y="37"/>
                  </a:lnTo>
                  <a:lnTo>
                    <a:pt x="112" y="38"/>
                  </a:lnTo>
                  <a:lnTo>
                    <a:pt x="136" y="43"/>
                  </a:lnTo>
                  <a:lnTo>
                    <a:pt x="142" y="30"/>
                  </a:lnTo>
                  <a:lnTo>
                    <a:pt x="131" y="19"/>
                  </a:lnTo>
                  <a:lnTo>
                    <a:pt x="134" y="0"/>
                  </a:lnTo>
                  <a:lnTo>
                    <a:pt x="155" y="8"/>
                  </a:lnTo>
                  <a:lnTo>
                    <a:pt x="170" y="10"/>
                  </a:lnTo>
                  <a:lnTo>
                    <a:pt x="189" y="15"/>
                  </a:lnTo>
                  <a:lnTo>
                    <a:pt x="200" y="29"/>
                  </a:lnTo>
                  <a:lnTo>
                    <a:pt x="225" y="36"/>
                  </a:lnTo>
                  <a:lnTo>
                    <a:pt x="225"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2" name="Google Shape;502;p8"/>
            <p:cNvSpPr/>
            <p:nvPr/>
          </p:nvSpPr>
          <p:spPr>
            <a:xfrm>
              <a:off x="8536046" y="4722296"/>
              <a:ext cx="279339" cy="496774"/>
            </a:xfrm>
            <a:custGeom>
              <a:avLst/>
              <a:gdLst/>
              <a:ahLst/>
              <a:cxnLst/>
              <a:rect l="l" t="t" r="r" b="b"/>
              <a:pathLst>
                <a:path w="176" h="313" extrusionOk="0">
                  <a:moveTo>
                    <a:pt x="33" y="313"/>
                  </a:moveTo>
                  <a:lnTo>
                    <a:pt x="20" y="313"/>
                  </a:lnTo>
                  <a:lnTo>
                    <a:pt x="19" y="304"/>
                  </a:lnTo>
                  <a:lnTo>
                    <a:pt x="18" y="296"/>
                  </a:lnTo>
                  <a:lnTo>
                    <a:pt x="16" y="289"/>
                  </a:lnTo>
                  <a:lnTo>
                    <a:pt x="21" y="267"/>
                  </a:lnTo>
                  <a:lnTo>
                    <a:pt x="17" y="254"/>
                  </a:lnTo>
                  <a:lnTo>
                    <a:pt x="11" y="227"/>
                  </a:lnTo>
                  <a:lnTo>
                    <a:pt x="29" y="206"/>
                  </a:lnTo>
                  <a:lnTo>
                    <a:pt x="34" y="192"/>
                  </a:lnTo>
                  <a:lnTo>
                    <a:pt x="36" y="190"/>
                  </a:lnTo>
                  <a:lnTo>
                    <a:pt x="39" y="179"/>
                  </a:lnTo>
                  <a:lnTo>
                    <a:pt x="37" y="173"/>
                  </a:lnTo>
                  <a:lnTo>
                    <a:pt x="38" y="159"/>
                  </a:lnTo>
                  <a:lnTo>
                    <a:pt x="42" y="146"/>
                  </a:lnTo>
                  <a:lnTo>
                    <a:pt x="43" y="122"/>
                  </a:lnTo>
                  <a:lnTo>
                    <a:pt x="35" y="116"/>
                  </a:lnTo>
                  <a:lnTo>
                    <a:pt x="27" y="114"/>
                  </a:lnTo>
                  <a:lnTo>
                    <a:pt x="24" y="110"/>
                  </a:lnTo>
                  <a:lnTo>
                    <a:pt x="16" y="106"/>
                  </a:lnTo>
                  <a:lnTo>
                    <a:pt x="2" y="106"/>
                  </a:lnTo>
                  <a:lnTo>
                    <a:pt x="1" y="99"/>
                  </a:lnTo>
                  <a:lnTo>
                    <a:pt x="0" y="85"/>
                  </a:lnTo>
                  <a:lnTo>
                    <a:pt x="51" y="70"/>
                  </a:lnTo>
                  <a:lnTo>
                    <a:pt x="61" y="79"/>
                  </a:lnTo>
                  <a:lnTo>
                    <a:pt x="65" y="77"/>
                  </a:lnTo>
                  <a:lnTo>
                    <a:pt x="72" y="82"/>
                  </a:lnTo>
                  <a:lnTo>
                    <a:pt x="72" y="90"/>
                  </a:lnTo>
                  <a:lnTo>
                    <a:pt x="68" y="99"/>
                  </a:lnTo>
                  <a:lnTo>
                    <a:pt x="69" y="112"/>
                  </a:lnTo>
                  <a:lnTo>
                    <a:pt x="79" y="124"/>
                  </a:lnTo>
                  <a:lnTo>
                    <a:pt x="85" y="110"/>
                  </a:lnTo>
                  <a:lnTo>
                    <a:pt x="93" y="107"/>
                  </a:lnTo>
                  <a:lnTo>
                    <a:pt x="92" y="82"/>
                  </a:lnTo>
                  <a:lnTo>
                    <a:pt x="85" y="68"/>
                  </a:lnTo>
                  <a:lnTo>
                    <a:pt x="80" y="62"/>
                  </a:lnTo>
                  <a:lnTo>
                    <a:pt x="78" y="62"/>
                  </a:lnTo>
                  <a:lnTo>
                    <a:pt x="77" y="40"/>
                  </a:lnTo>
                  <a:lnTo>
                    <a:pt x="81" y="22"/>
                  </a:lnTo>
                  <a:lnTo>
                    <a:pt x="88" y="22"/>
                  </a:lnTo>
                  <a:lnTo>
                    <a:pt x="107" y="27"/>
                  </a:lnTo>
                  <a:lnTo>
                    <a:pt x="112" y="24"/>
                  </a:lnTo>
                  <a:lnTo>
                    <a:pt x="124" y="24"/>
                  </a:lnTo>
                  <a:lnTo>
                    <a:pt x="130" y="19"/>
                  </a:lnTo>
                  <a:lnTo>
                    <a:pt x="140" y="19"/>
                  </a:lnTo>
                  <a:lnTo>
                    <a:pt x="158" y="11"/>
                  </a:lnTo>
                  <a:lnTo>
                    <a:pt x="172" y="0"/>
                  </a:lnTo>
                  <a:lnTo>
                    <a:pt x="175" y="9"/>
                  </a:lnTo>
                  <a:lnTo>
                    <a:pt x="173" y="27"/>
                  </a:lnTo>
                  <a:lnTo>
                    <a:pt x="175" y="44"/>
                  </a:lnTo>
                  <a:lnTo>
                    <a:pt x="174" y="74"/>
                  </a:lnTo>
                  <a:lnTo>
                    <a:pt x="176" y="83"/>
                  </a:lnTo>
                  <a:lnTo>
                    <a:pt x="171" y="97"/>
                  </a:lnTo>
                  <a:lnTo>
                    <a:pt x="164" y="110"/>
                  </a:lnTo>
                  <a:lnTo>
                    <a:pt x="152" y="122"/>
                  </a:lnTo>
                  <a:lnTo>
                    <a:pt x="137" y="129"/>
                  </a:lnTo>
                  <a:lnTo>
                    <a:pt x="118" y="139"/>
                  </a:lnTo>
                  <a:lnTo>
                    <a:pt x="98" y="159"/>
                  </a:lnTo>
                  <a:lnTo>
                    <a:pt x="92" y="162"/>
                  </a:lnTo>
                  <a:lnTo>
                    <a:pt x="79" y="176"/>
                  </a:lnTo>
                  <a:lnTo>
                    <a:pt x="73" y="180"/>
                  </a:lnTo>
                  <a:lnTo>
                    <a:pt x="70" y="194"/>
                  </a:lnTo>
                  <a:lnTo>
                    <a:pt x="77" y="208"/>
                  </a:lnTo>
                  <a:lnTo>
                    <a:pt x="80" y="219"/>
                  </a:lnTo>
                  <a:lnTo>
                    <a:pt x="80" y="225"/>
                  </a:lnTo>
                  <a:lnTo>
                    <a:pt x="83" y="224"/>
                  </a:lnTo>
                  <a:lnTo>
                    <a:pt x="81" y="243"/>
                  </a:lnTo>
                  <a:lnTo>
                    <a:pt x="78" y="252"/>
                  </a:lnTo>
                  <a:lnTo>
                    <a:pt x="81" y="255"/>
                  </a:lnTo>
                  <a:lnTo>
                    <a:pt x="78" y="263"/>
                  </a:lnTo>
                  <a:lnTo>
                    <a:pt x="72" y="270"/>
                  </a:lnTo>
                  <a:lnTo>
                    <a:pt x="58" y="276"/>
                  </a:lnTo>
                  <a:lnTo>
                    <a:pt x="37" y="286"/>
                  </a:lnTo>
                  <a:lnTo>
                    <a:pt x="30" y="293"/>
                  </a:lnTo>
                  <a:lnTo>
                    <a:pt x="30" y="301"/>
                  </a:lnTo>
                  <a:lnTo>
                    <a:pt x="35" y="302"/>
                  </a:lnTo>
                  <a:lnTo>
                    <a:pt x="33" y="313"/>
                  </a:lnTo>
                  <a:lnTo>
                    <a:pt x="33" y="3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3" name="Google Shape;503;p8"/>
            <p:cNvSpPr/>
            <p:nvPr/>
          </p:nvSpPr>
          <p:spPr>
            <a:xfrm>
              <a:off x="7293304" y="3584315"/>
              <a:ext cx="319018" cy="385674"/>
            </a:xfrm>
            <a:custGeom>
              <a:avLst/>
              <a:gdLst/>
              <a:ahLst/>
              <a:cxnLst/>
              <a:rect l="l" t="t" r="r" b="b"/>
              <a:pathLst>
                <a:path w="201" h="243" extrusionOk="0">
                  <a:moveTo>
                    <a:pt x="201" y="46"/>
                  </a:moveTo>
                  <a:lnTo>
                    <a:pt x="176" y="46"/>
                  </a:lnTo>
                  <a:lnTo>
                    <a:pt x="183" y="128"/>
                  </a:lnTo>
                  <a:lnTo>
                    <a:pt x="190" y="210"/>
                  </a:lnTo>
                  <a:lnTo>
                    <a:pt x="193" y="213"/>
                  </a:lnTo>
                  <a:lnTo>
                    <a:pt x="189" y="226"/>
                  </a:lnTo>
                  <a:lnTo>
                    <a:pt x="123" y="227"/>
                  </a:lnTo>
                  <a:lnTo>
                    <a:pt x="120" y="230"/>
                  </a:lnTo>
                  <a:lnTo>
                    <a:pt x="114" y="230"/>
                  </a:lnTo>
                  <a:lnTo>
                    <a:pt x="104" y="233"/>
                  </a:lnTo>
                  <a:lnTo>
                    <a:pt x="93" y="228"/>
                  </a:lnTo>
                  <a:lnTo>
                    <a:pt x="88" y="228"/>
                  </a:lnTo>
                  <a:lnTo>
                    <a:pt x="85" y="239"/>
                  </a:lnTo>
                  <a:lnTo>
                    <a:pt x="79" y="243"/>
                  </a:lnTo>
                  <a:lnTo>
                    <a:pt x="69" y="230"/>
                  </a:lnTo>
                  <a:lnTo>
                    <a:pt x="58" y="216"/>
                  </a:lnTo>
                  <a:lnTo>
                    <a:pt x="48" y="210"/>
                  </a:lnTo>
                  <a:lnTo>
                    <a:pt x="40" y="205"/>
                  </a:lnTo>
                  <a:lnTo>
                    <a:pt x="30" y="205"/>
                  </a:lnTo>
                  <a:lnTo>
                    <a:pt x="22" y="210"/>
                  </a:lnTo>
                  <a:lnTo>
                    <a:pt x="14" y="208"/>
                  </a:lnTo>
                  <a:lnTo>
                    <a:pt x="8" y="214"/>
                  </a:lnTo>
                  <a:lnTo>
                    <a:pt x="7" y="204"/>
                  </a:lnTo>
                  <a:lnTo>
                    <a:pt x="12" y="194"/>
                  </a:lnTo>
                  <a:lnTo>
                    <a:pt x="14" y="176"/>
                  </a:lnTo>
                  <a:lnTo>
                    <a:pt x="13" y="158"/>
                  </a:lnTo>
                  <a:lnTo>
                    <a:pt x="11" y="148"/>
                  </a:lnTo>
                  <a:lnTo>
                    <a:pt x="13" y="139"/>
                  </a:lnTo>
                  <a:lnTo>
                    <a:pt x="9" y="130"/>
                  </a:lnTo>
                  <a:lnTo>
                    <a:pt x="0" y="122"/>
                  </a:lnTo>
                  <a:lnTo>
                    <a:pt x="4" y="116"/>
                  </a:lnTo>
                  <a:lnTo>
                    <a:pt x="69" y="116"/>
                  </a:lnTo>
                  <a:lnTo>
                    <a:pt x="66" y="87"/>
                  </a:lnTo>
                  <a:lnTo>
                    <a:pt x="70" y="78"/>
                  </a:lnTo>
                  <a:lnTo>
                    <a:pt x="86" y="76"/>
                  </a:lnTo>
                  <a:lnTo>
                    <a:pt x="86" y="27"/>
                  </a:lnTo>
                  <a:lnTo>
                    <a:pt x="140" y="29"/>
                  </a:lnTo>
                  <a:lnTo>
                    <a:pt x="140" y="0"/>
                  </a:lnTo>
                  <a:lnTo>
                    <a:pt x="201" y="46"/>
                  </a:lnTo>
                  <a:lnTo>
                    <a:pt x="201"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4" name="Google Shape;504;p8"/>
            <p:cNvSpPr/>
            <p:nvPr/>
          </p:nvSpPr>
          <p:spPr>
            <a:xfrm>
              <a:off x="8602706" y="4688965"/>
              <a:ext cx="80944" cy="230135"/>
            </a:xfrm>
            <a:custGeom>
              <a:avLst/>
              <a:gdLst/>
              <a:ahLst/>
              <a:cxnLst/>
              <a:rect l="l" t="t" r="r" b="b"/>
              <a:pathLst>
                <a:path w="51" h="145" extrusionOk="0">
                  <a:moveTo>
                    <a:pt x="36" y="83"/>
                  </a:moveTo>
                  <a:lnTo>
                    <a:pt x="38" y="83"/>
                  </a:lnTo>
                  <a:lnTo>
                    <a:pt x="43" y="89"/>
                  </a:lnTo>
                  <a:lnTo>
                    <a:pt x="50" y="103"/>
                  </a:lnTo>
                  <a:lnTo>
                    <a:pt x="51" y="128"/>
                  </a:lnTo>
                  <a:lnTo>
                    <a:pt x="43" y="131"/>
                  </a:lnTo>
                  <a:lnTo>
                    <a:pt x="37" y="145"/>
                  </a:lnTo>
                  <a:lnTo>
                    <a:pt x="27" y="133"/>
                  </a:lnTo>
                  <a:lnTo>
                    <a:pt x="26" y="120"/>
                  </a:lnTo>
                  <a:lnTo>
                    <a:pt x="30" y="111"/>
                  </a:lnTo>
                  <a:lnTo>
                    <a:pt x="30" y="103"/>
                  </a:lnTo>
                  <a:lnTo>
                    <a:pt x="23" y="98"/>
                  </a:lnTo>
                  <a:lnTo>
                    <a:pt x="19" y="100"/>
                  </a:lnTo>
                  <a:lnTo>
                    <a:pt x="9" y="91"/>
                  </a:lnTo>
                  <a:lnTo>
                    <a:pt x="0" y="86"/>
                  </a:lnTo>
                  <a:lnTo>
                    <a:pt x="6" y="68"/>
                  </a:lnTo>
                  <a:lnTo>
                    <a:pt x="12" y="62"/>
                  </a:lnTo>
                  <a:lnTo>
                    <a:pt x="9" y="45"/>
                  </a:lnTo>
                  <a:lnTo>
                    <a:pt x="13" y="30"/>
                  </a:lnTo>
                  <a:lnTo>
                    <a:pt x="16" y="25"/>
                  </a:lnTo>
                  <a:lnTo>
                    <a:pt x="12" y="9"/>
                  </a:lnTo>
                  <a:lnTo>
                    <a:pt x="5" y="0"/>
                  </a:lnTo>
                  <a:lnTo>
                    <a:pt x="21" y="4"/>
                  </a:lnTo>
                  <a:lnTo>
                    <a:pt x="24" y="9"/>
                  </a:lnTo>
                  <a:lnTo>
                    <a:pt x="23" y="11"/>
                  </a:lnTo>
                  <a:lnTo>
                    <a:pt x="28" y="24"/>
                  </a:lnTo>
                  <a:lnTo>
                    <a:pt x="29" y="46"/>
                  </a:lnTo>
                  <a:lnTo>
                    <a:pt x="24" y="57"/>
                  </a:lnTo>
                  <a:lnTo>
                    <a:pt x="28" y="71"/>
                  </a:lnTo>
                  <a:lnTo>
                    <a:pt x="28" y="80"/>
                  </a:lnTo>
                  <a:lnTo>
                    <a:pt x="31" y="85"/>
                  </a:lnTo>
                  <a:lnTo>
                    <a:pt x="31" y="92"/>
                  </a:lnTo>
                  <a:lnTo>
                    <a:pt x="34" y="97"/>
                  </a:lnTo>
                  <a:lnTo>
                    <a:pt x="37" y="91"/>
                  </a:lnTo>
                  <a:lnTo>
                    <a:pt x="42" y="99"/>
                  </a:lnTo>
                  <a:lnTo>
                    <a:pt x="43" y="97"/>
                  </a:lnTo>
                  <a:lnTo>
                    <a:pt x="40" y="86"/>
                  </a:lnTo>
                  <a:lnTo>
                    <a:pt x="37" y="85"/>
                  </a:lnTo>
                  <a:lnTo>
                    <a:pt x="36" y="83"/>
                  </a:lnTo>
                  <a:lnTo>
                    <a:pt x="36" y="8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5" name="Google Shape;505;p8"/>
            <p:cNvSpPr/>
            <p:nvPr/>
          </p:nvSpPr>
          <p:spPr>
            <a:xfrm>
              <a:off x="10400953" y="4211236"/>
              <a:ext cx="115862" cy="163475"/>
            </a:xfrm>
            <a:custGeom>
              <a:avLst/>
              <a:gdLst/>
              <a:ahLst/>
              <a:cxnLst/>
              <a:rect l="l" t="t" r="r" b="b"/>
              <a:pathLst>
                <a:path w="73" h="103" extrusionOk="0">
                  <a:moveTo>
                    <a:pt x="35" y="8"/>
                  </a:moveTo>
                  <a:lnTo>
                    <a:pt x="39" y="9"/>
                  </a:lnTo>
                  <a:lnTo>
                    <a:pt x="49" y="21"/>
                  </a:lnTo>
                  <a:lnTo>
                    <a:pt x="57" y="34"/>
                  </a:lnTo>
                  <a:lnTo>
                    <a:pt x="58" y="47"/>
                  </a:lnTo>
                  <a:lnTo>
                    <a:pt x="57" y="55"/>
                  </a:lnTo>
                  <a:lnTo>
                    <a:pt x="59" y="61"/>
                  </a:lnTo>
                  <a:lnTo>
                    <a:pt x="61" y="73"/>
                  </a:lnTo>
                  <a:lnTo>
                    <a:pt x="67" y="78"/>
                  </a:lnTo>
                  <a:lnTo>
                    <a:pt x="73" y="95"/>
                  </a:lnTo>
                  <a:lnTo>
                    <a:pt x="73" y="101"/>
                  </a:lnTo>
                  <a:lnTo>
                    <a:pt x="61" y="103"/>
                  </a:lnTo>
                  <a:lnTo>
                    <a:pt x="45" y="89"/>
                  </a:lnTo>
                  <a:lnTo>
                    <a:pt x="25" y="73"/>
                  </a:lnTo>
                  <a:lnTo>
                    <a:pt x="23" y="64"/>
                  </a:lnTo>
                  <a:lnTo>
                    <a:pt x="12" y="51"/>
                  </a:lnTo>
                  <a:lnTo>
                    <a:pt x="10" y="35"/>
                  </a:lnTo>
                  <a:lnTo>
                    <a:pt x="3" y="25"/>
                  </a:lnTo>
                  <a:lnTo>
                    <a:pt x="4" y="11"/>
                  </a:lnTo>
                  <a:lnTo>
                    <a:pt x="0" y="3"/>
                  </a:lnTo>
                  <a:lnTo>
                    <a:pt x="3" y="0"/>
                  </a:lnTo>
                  <a:lnTo>
                    <a:pt x="17" y="8"/>
                  </a:lnTo>
                  <a:lnTo>
                    <a:pt x="19" y="18"/>
                  </a:lnTo>
                  <a:lnTo>
                    <a:pt x="30" y="15"/>
                  </a:lnTo>
                  <a:lnTo>
                    <a:pt x="35"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6" name="Google Shape;506;p8"/>
            <p:cNvSpPr/>
            <p:nvPr/>
          </p:nvSpPr>
          <p:spPr>
            <a:xfrm>
              <a:off x="10661246" y="4201713"/>
              <a:ext cx="249183" cy="187283"/>
            </a:xfrm>
            <a:custGeom>
              <a:avLst/>
              <a:gdLst/>
              <a:ahLst/>
              <a:cxnLst/>
              <a:rect l="l" t="t" r="r" b="b"/>
              <a:pathLst>
                <a:path w="157" h="118" extrusionOk="0">
                  <a:moveTo>
                    <a:pt x="136" y="53"/>
                  </a:moveTo>
                  <a:lnTo>
                    <a:pt x="122" y="50"/>
                  </a:lnTo>
                  <a:lnTo>
                    <a:pt x="102" y="50"/>
                  </a:lnTo>
                  <a:lnTo>
                    <a:pt x="98" y="72"/>
                  </a:lnTo>
                  <a:lnTo>
                    <a:pt x="91" y="78"/>
                  </a:lnTo>
                  <a:lnTo>
                    <a:pt x="84" y="104"/>
                  </a:lnTo>
                  <a:lnTo>
                    <a:pt x="70" y="109"/>
                  </a:lnTo>
                  <a:lnTo>
                    <a:pt x="54" y="104"/>
                  </a:lnTo>
                  <a:lnTo>
                    <a:pt x="46" y="105"/>
                  </a:lnTo>
                  <a:lnTo>
                    <a:pt x="37" y="115"/>
                  </a:lnTo>
                  <a:lnTo>
                    <a:pt x="25" y="113"/>
                  </a:lnTo>
                  <a:lnTo>
                    <a:pt x="15" y="118"/>
                  </a:lnTo>
                  <a:lnTo>
                    <a:pt x="3" y="107"/>
                  </a:lnTo>
                  <a:lnTo>
                    <a:pt x="0" y="94"/>
                  </a:lnTo>
                  <a:lnTo>
                    <a:pt x="13" y="100"/>
                  </a:lnTo>
                  <a:lnTo>
                    <a:pt x="25" y="97"/>
                  </a:lnTo>
                  <a:lnTo>
                    <a:pt x="28" y="81"/>
                  </a:lnTo>
                  <a:lnTo>
                    <a:pt x="36" y="77"/>
                  </a:lnTo>
                  <a:lnTo>
                    <a:pt x="56" y="73"/>
                  </a:lnTo>
                  <a:lnTo>
                    <a:pt x="67" y="58"/>
                  </a:lnTo>
                  <a:lnTo>
                    <a:pt x="74" y="46"/>
                  </a:lnTo>
                  <a:lnTo>
                    <a:pt x="83" y="55"/>
                  </a:lnTo>
                  <a:lnTo>
                    <a:pt x="86" y="50"/>
                  </a:lnTo>
                  <a:lnTo>
                    <a:pt x="94" y="50"/>
                  </a:lnTo>
                  <a:lnTo>
                    <a:pt x="94" y="38"/>
                  </a:lnTo>
                  <a:lnTo>
                    <a:pt x="95" y="28"/>
                  </a:lnTo>
                  <a:lnTo>
                    <a:pt x="107" y="15"/>
                  </a:lnTo>
                  <a:lnTo>
                    <a:pt x="114" y="1"/>
                  </a:lnTo>
                  <a:lnTo>
                    <a:pt x="122" y="0"/>
                  </a:lnTo>
                  <a:lnTo>
                    <a:pt x="131" y="10"/>
                  </a:lnTo>
                  <a:lnTo>
                    <a:pt x="132" y="18"/>
                  </a:lnTo>
                  <a:lnTo>
                    <a:pt x="143" y="24"/>
                  </a:lnTo>
                  <a:lnTo>
                    <a:pt x="157" y="29"/>
                  </a:lnTo>
                  <a:lnTo>
                    <a:pt x="156" y="36"/>
                  </a:lnTo>
                  <a:lnTo>
                    <a:pt x="145" y="38"/>
                  </a:lnTo>
                  <a:lnTo>
                    <a:pt x="148" y="47"/>
                  </a:lnTo>
                  <a:lnTo>
                    <a:pt x="136" y="5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7" name="Google Shape;507;p8"/>
            <p:cNvSpPr/>
            <p:nvPr/>
          </p:nvSpPr>
          <p:spPr>
            <a:xfrm>
              <a:off x="8048790" y="4922275"/>
              <a:ext cx="349174" cy="365042"/>
            </a:xfrm>
            <a:custGeom>
              <a:avLst/>
              <a:gdLst/>
              <a:ahLst/>
              <a:cxnLst/>
              <a:rect l="l" t="t" r="r" b="b"/>
              <a:pathLst>
                <a:path w="220" h="230" extrusionOk="0">
                  <a:moveTo>
                    <a:pt x="190" y="11"/>
                  </a:moveTo>
                  <a:lnTo>
                    <a:pt x="203" y="7"/>
                  </a:lnTo>
                  <a:lnTo>
                    <a:pt x="214" y="8"/>
                  </a:lnTo>
                  <a:lnTo>
                    <a:pt x="220" y="13"/>
                  </a:lnTo>
                  <a:lnTo>
                    <a:pt x="220" y="14"/>
                  </a:lnTo>
                  <a:lnTo>
                    <a:pt x="211" y="18"/>
                  </a:lnTo>
                  <a:lnTo>
                    <a:pt x="206" y="18"/>
                  </a:lnTo>
                  <a:lnTo>
                    <a:pt x="195" y="26"/>
                  </a:lnTo>
                  <a:lnTo>
                    <a:pt x="189" y="18"/>
                  </a:lnTo>
                  <a:lnTo>
                    <a:pt x="163" y="24"/>
                  </a:lnTo>
                  <a:lnTo>
                    <a:pt x="151" y="25"/>
                  </a:lnTo>
                  <a:lnTo>
                    <a:pt x="149" y="93"/>
                  </a:lnTo>
                  <a:lnTo>
                    <a:pt x="132" y="93"/>
                  </a:lnTo>
                  <a:lnTo>
                    <a:pt x="131" y="149"/>
                  </a:lnTo>
                  <a:lnTo>
                    <a:pt x="127" y="219"/>
                  </a:lnTo>
                  <a:lnTo>
                    <a:pt x="112" y="229"/>
                  </a:lnTo>
                  <a:lnTo>
                    <a:pt x="104" y="230"/>
                  </a:lnTo>
                  <a:lnTo>
                    <a:pt x="94" y="227"/>
                  </a:lnTo>
                  <a:lnTo>
                    <a:pt x="86" y="225"/>
                  </a:lnTo>
                  <a:lnTo>
                    <a:pt x="84" y="218"/>
                  </a:lnTo>
                  <a:lnTo>
                    <a:pt x="78" y="212"/>
                  </a:lnTo>
                  <a:lnTo>
                    <a:pt x="70" y="221"/>
                  </a:lnTo>
                  <a:lnTo>
                    <a:pt x="58" y="207"/>
                  </a:lnTo>
                  <a:lnTo>
                    <a:pt x="52" y="193"/>
                  </a:lnTo>
                  <a:lnTo>
                    <a:pt x="49" y="175"/>
                  </a:lnTo>
                  <a:lnTo>
                    <a:pt x="46" y="161"/>
                  </a:lnTo>
                  <a:lnTo>
                    <a:pt x="41" y="132"/>
                  </a:lnTo>
                  <a:lnTo>
                    <a:pt x="41" y="109"/>
                  </a:lnTo>
                  <a:lnTo>
                    <a:pt x="40" y="98"/>
                  </a:lnTo>
                  <a:lnTo>
                    <a:pt x="34" y="90"/>
                  </a:lnTo>
                  <a:lnTo>
                    <a:pt x="25" y="75"/>
                  </a:lnTo>
                  <a:lnTo>
                    <a:pt x="17" y="52"/>
                  </a:lnTo>
                  <a:lnTo>
                    <a:pt x="14" y="40"/>
                  </a:lnTo>
                  <a:lnTo>
                    <a:pt x="0" y="21"/>
                  </a:lnTo>
                  <a:lnTo>
                    <a:pt x="0" y="7"/>
                  </a:lnTo>
                  <a:lnTo>
                    <a:pt x="8" y="4"/>
                  </a:lnTo>
                  <a:lnTo>
                    <a:pt x="17" y="0"/>
                  </a:lnTo>
                  <a:lnTo>
                    <a:pt x="29" y="1"/>
                  </a:lnTo>
                  <a:lnTo>
                    <a:pt x="38" y="10"/>
                  </a:lnTo>
                  <a:lnTo>
                    <a:pt x="40" y="8"/>
                  </a:lnTo>
                  <a:lnTo>
                    <a:pt x="108" y="7"/>
                  </a:lnTo>
                  <a:lnTo>
                    <a:pt x="119" y="16"/>
                  </a:lnTo>
                  <a:lnTo>
                    <a:pt x="159" y="19"/>
                  </a:lnTo>
                  <a:lnTo>
                    <a:pt x="190" y="11"/>
                  </a:lnTo>
                  <a:lnTo>
                    <a:pt x="190" y="1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p8"/>
            <p:cNvSpPr/>
            <p:nvPr/>
          </p:nvSpPr>
          <p:spPr>
            <a:xfrm>
              <a:off x="7747231" y="3701764"/>
              <a:ext cx="409485" cy="357106"/>
            </a:xfrm>
            <a:custGeom>
              <a:avLst/>
              <a:gdLst/>
              <a:ahLst/>
              <a:cxnLst/>
              <a:rect l="l" t="t" r="r" b="b"/>
              <a:pathLst>
                <a:path w="258" h="225" extrusionOk="0">
                  <a:moveTo>
                    <a:pt x="239" y="12"/>
                  </a:moveTo>
                  <a:lnTo>
                    <a:pt x="244" y="42"/>
                  </a:lnTo>
                  <a:lnTo>
                    <a:pt x="250" y="47"/>
                  </a:lnTo>
                  <a:lnTo>
                    <a:pt x="250" y="53"/>
                  </a:lnTo>
                  <a:lnTo>
                    <a:pt x="258" y="59"/>
                  </a:lnTo>
                  <a:lnTo>
                    <a:pt x="254" y="68"/>
                  </a:lnTo>
                  <a:lnTo>
                    <a:pt x="249" y="106"/>
                  </a:lnTo>
                  <a:lnTo>
                    <a:pt x="248" y="131"/>
                  </a:lnTo>
                  <a:lnTo>
                    <a:pt x="227" y="148"/>
                  </a:lnTo>
                  <a:lnTo>
                    <a:pt x="221" y="173"/>
                  </a:lnTo>
                  <a:lnTo>
                    <a:pt x="227" y="181"/>
                  </a:lnTo>
                  <a:lnTo>
                    <a:pt x="227" y="193"/>
                  </a:lnTo>
                  <a:lnTo>
                    <a:pt x="239" y="193"/>
                  </a:lnTo>
                  <a:lnTo>
                    <a:pt x="237" y="202"/>
                  </a:lnTo>
                  <a:lnTo>
                    <a:pt x="233" y="203"/>
                  </a:lnTo>
                  <a:lnTo>
                    <a:pt x="232" y="210"/>
                  </a:lnTo>
                  <a:lnTo>
                    <a:pt x="229" y="210"/>
                  </a:lnTo>
                  <a:lnTo>
                    <a:pt x="217" y="189"/>
                  </a:lnTo>
                  <a:lnTo>
                    <a:pt x="213" y="188"/>
                  </a:lnTo>
                  <a:lnTo>
                    <a:pt x="200" y="199"/>
                  </a:lnTo>
                  <a:lnTo>
                    <a:pt x="188" y="193"/>
                  </a:lnTo>
                  <a:lnTo>
                    <a:pt x="179" y="193"/>
                  </a:lnTo>
                  <a:lnTo>
                    <a:pt x="173" y="195"/>
                  </a:lnTo>
                  <a:lnTo>
                    <a:pt x="164" y="194"/>
                  </a:lnTo>
                  <a:lnTo>
                    <a:pt x="154" y="202"/>
                  </a:lnTo>
                  <a:lnTo>
                    <a:pt x="145" y="203"/>
                  </a:lnTo>
                  <a:lnTo>
                    <a:pt x="125" y="193"/>
                  </a:lnTo>
                  <a:lnTo>
                    <a:pt x="117" y="198"/>
                  </a:lnTo>
                  <a:lnTo>
                    <a:pt x="109" y="197"/>
                  </a:lnTo>
                  <a:lnTo>
                    <a:pt x="102" y="191"/>
                  </a:lnTo>
                  <a:lnTo>
                    <a:pt x="86" y="183"/>
                  </a:lnTo>
                  <a:lnTo>
                    <a:pt x="68" y="185"/>
                  </a:lnTo>
                  <a:lnTo>
                    <a:pt x="64" y="190"/>
                  </a:lnTo>
                  <a:lnTo>
                    <a:pt x="62" y="200"/>
                  </a:lnTo>
                  <a:lnTo>
                    <a:pt x="56" y="208"/>
                  </a:lnTo>
                  <a:lnTo>
                    <a:pt x="56" y="225"/>
                  </a:lnTo>
                  <a:lnTo>
                    <a:pt x="43" y="214"/>
                  </a:lnTo>
                  <a:lnTo>
                    <a:pt x="37" y="214"/>
                  </a:lnTo>
                  <a:lnTo>
                    <a:pt x="31" y="220"/>
                  </a:lnTo>
                  <a:lnTo>
                    <a:pt x="31" y="207"/>
                  </a:lnTo>
                  <a:lnTo>
                    <a:pt x="12" y="202"/>
                  </a:lnTo>
                  <a:lnTo>
                    <a:pt x="12" y="193"/>
                  </a:lnTo>
                  <a:lnTo>
                    <a:pt x="2" y="181"/>
                  </a:lnTo>
                  <a:lnTo>
                    <a:pt x="0" y="172"/>
                  </a:lnTo>
                  <a:lnTo>
                    <a:pt x="2" y="163"/>
                  </a:lnTo>
                  <a:lnTo>
                    <a:pt x="12" y="162"/>
                  </a:lnTo>
                  <a:lnTo>
                    <a:pt x="18" y="156"/>
                  </a:lnTo>
                  <a:lnTo>
                    <a:pt x="41" y="154"/>
                  </a:lnTo>
                  <a:lnTo>
                    <a:pt x="56" y="151"/>
                  </a:lnTo>
                  <a:lnTo>
                    <a:pt x="57" y="139"/>
                  </a:lnTo>
                  <a:lnTo>
                    <a:pt x="66" y="126"/>
                  </a:lnTo>
                  <a:lnTo>
                    <a:pt x="66" y="82"/>
                  </a:lnTo>
                  <a:lnTo>
                    <a:pt x="89" y="74"/>
                  </a:lnTo>
                  <a:lnTo>
                    <a:pt x="136" y="37"/>
                  </a:lnTo>
                  <a:lnTo>
                    <a:pt x="192" y="0"/>
                  </a:lnTo>
                  <a:lnTo>
                    <a:pt x="218" y="9"/>
                  </a:lnTo>
                  <a:lnTo>
                    <a:pt x="227" y="19"/>
                  </a:lnTo>
                  <a:lnTo>
                    <a:pt x="239" y="12"/>
                  </a:lnTo>
                  <a:lnTo>
                    <a:pt x="239" y="1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p8"/>
            <p:cNvSpPr/>
            <p:nvPr/>
          </p:nvSpPr>
          <p:spPr>
            <a:xfrm>
              <a:off x="7810717" y="3992211"/>
              <a:ext cx="315844" cy="290446"/>
            </a:xfrm>
            <a:custGeom>
              <a:avLst/>
              <a:gdLst/>
              <a:ahLst/>
              <a:cxnLst/>
              <a:rect l="l" t="t" r="r" b="b"/>
              <a:pathLst>
                <a:path w="199" h="183" extrusionOk="0">
                  <a:moveTo>
                    <a:pt x="192" y="27"/>
                  </a:moveTo>
                  <a:lnTo>
                    <a:pt x="199" y="34"/>
                  </a:lnTo>
                  <a:lnTo>
                    <a:pt x="197" y="38"/>
                  </a:lnTo>
                  <a:lnTo>
                    <a:pt x="196" y="44"/>
                  </a:lnTo>
                  <a:lnTo>
                    <a:pt x="182" y="59"/>
                  </a:lnTo>
                  <a:lnTo>
                    <a:pt x="178" y="70"/>
                  </a:lnTo>
                  <a:lnTo>
                    <a:pt x="176" y="81"/>
                  </a:lnTo>
                  <a:lnTo>
                    <a:pt x="172" y="85"/>
                  </a:lnTo>
                  <a:lnTo>
                    <a:pt x="169" y="99"/>
                  </a:lnTo>
                  <a:lnTo>
                    <a:pt x="160" y="106"/>
                  </a:lnTo>
                  <a:lnTo>
                    <a:pt x="157" y="116"/>
                  </a:lnTo>
                  <a:lnTo>
                    <a:pt x="153" y="123"/>
                  </a:lnTo>
                  <a:lnTo>
                    <a:pt x="152" y="131"/>
                  </a:lnTo>
                  <a:lnTo>
                    <a:pt x="141" y="138"/>
                  </a:lnTo>
                  <a:lnTo>
                    <a:pt x="131" y="130"/>
                  </a:lnTo>
                  <a:lnTo>
                    <a:pt x="125" y="130"/>
                  </a:lnTo>
                  <a:lnTo>
                    <a:pt x="115" y="142"/>
                  </a:lnTo>
                  <a:lnTo>
                    <a:pt x="110" y="142"/>
                  </a:lnTo>
                  <a:lnTo>
                    <a:pt x="102" y="159"/>
                  </a:lnTo>
                  <a:lnTo>
                    <a:pt x="98" y="173"/>
                  </a:lnTo>
                  <a:lnTo>
                    <a:pt x="80" y="180"/>
                  </a:lnTo>
                  <a:lnTo>
                    <a:pt x="74" y="179"/>
                  </a:lnTo>
                  <a:lnTo>
                    <a:pt x="68" y="183"/>
                  </a:lnTo>
                  <a:lnTo>
                    <a:pt x="54" y="183"/>
                  </a:lnTo>
                  <a:lnTo>
                    <a:pt x="45" y="171"/>
                  </a:lnTo>
                  <a:lnTo>
                    <a:pt x="39" y="157"/>
                  </a:lnTo>
                  <a:lnTo>
                    <a:pt x="28" y="145"/>
                  </a:lnTo>
                  <a:lnTo>
                    <a:pt x="15" y="145"/>
                  </a:lnTo>
                  <a:lnTo>
                    <a:pt x="0" y="145"/>
                  </a:lnTo>
                  <a:lnTo>
                    <a:pt x="2" y="114"/>
                  </a:lnTo>
                  <a:lnTo>
                    <a:pt x="1" y="102"/>
                  </a:lnTo>
                  <a:lnTo>
                    <a:pt x="4" y="90"/>
                  </a:lnTo>
                  <a:lnTo>
                    <a:pt x="9" y="85"/>
                  </a:lnTo>
                  <a:lnTo>
                    <a:pt x="17" y="73"/>
                  </a:lnTo>
                  <a:lnTo>
                    <a:pt x="16" y="67"/>
                  </a:lnTo>
                  <a:lnTo>
                    <a:pt x="19" y="60"/>
                  </a:lnTo>
                  <a:lnTo>
                    <a:pt x="15" y="48"/>
                  </a:lnTo>
                  <a:lnTo>
                    <a:pt x="16" y="42"/>
                  </a:lnTo>
                  <a:lnTo>
                    <a:pt x="16" y="25"/>
                  </a:lnTo>
                  <a:lnTo>
                    <a:pt x="22" y="17"/>
                  </a:lnTo>
                  <a:lnTo>
                    <a:pt x="24" y="7"/>
                  </a:lnTo>
                  <a:lnTo>
                    <a:pt x="28" y="2"/>
                  </a:lnTo>
                  <a:lnTo>
                    <a:pt x="46" y="0"/>
                  </a:lnTo>
                  <a:lnTo>
                    <a:pt x="62" y="8"/>
                  </a:lnTo>
                  <a:lnTo>
                    <a:pt x="69" y="14"/>
                  </a:lnTo>
                  <a:lnTo>
                    <a:pt x="77" y="15"/>
                  </a:lnTo>
                  <a:lnTo>
                    <a:pt x="85" y="10"/>
                  </a:lnTo>
                  <a:lnTo>
                    <a:pt x="105" y="20"/>
                  </a:lnTo>
                  <a:lnTo>
                    <a:pt x="114" y="19"/>
                  </a:lnTo>
                  <a:lnTo>
                    <a:pt x="124" y="11"/>
                  </a:lnTo>
                  <a:lnTo>
                    <a:pt x="133" y="12"/>
                  </a:lnTo>
                  <a:lnTo>
                    <a:pt x="139" y="10"/>
                  </a:lnTo>
                  <a:lnTo>
                    <a:pt x="148" y="10"/>
                  </a:lnTo>
                  <a:lnTo>
                    <a:pt x="160" y="16"/>
                  </a:lnTo>
                  <a:lnTo>
                    <a:pt x="173" y="5"/>
                  </a:lnTo>
                  <a:lnTo>
                    <a:pt x="177" y="6"/>
                  </a:lnTo>
                  <a:lnTo>
                    <a:pt x="189" y="27"/>
                  </a:lnTo>
                  <a:lnTo>
                    <a:pt x="192" y="27"/>
                  </a:lnTo>
                  <a:lnTo>
                    <a:pt x="192" y="2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p8"/>
            <p:cNvSpPr/>
            <p:nvPr/>
          </p:nvSpPr>
          <p:spPr>
            <a:xfrm>
              <a:off x="5420462" y="3958881"/>
              <a:ext cx="125384" cy="128558"/>
            </a:xfrm>
            <a:custGeom>
              <a:avLst/>
              <a:gdLst/>
              <a:ahLst/>
              <a:cxnLst/>
              <a:rect l="l" t="t" r="r" b="b"/>
              <a:pathLst>
                <a:path w="79" h="81" extrusionOk="0">
                  <a:moveTo>
                    <a:pt x="79" y="0"/>
                  </a:moveTo>
                  <a:lnTo>
                    <a:pt x="77" y="2"/>
                  </a:lnTo>
                  <a:lnTo>
                    <a:pt x="76" y="6"/>
                  </a:lnTo>
                  <a:lnTo>
                    <a:pt x="77" y="13"/>
                  </a:lnTo>
                  <a:lnTo>
                    <a:pt x="73" y="19"/>
                  </a:lnTo>
                  <a:lnTo>
                    <a:pt x="71" y="27"/>
                  </a:lnTo>
                  <a:lnTo>
                    <a:pt x="69" y="35"/>
                  </a:lnTo>
                  <a:lnTo>
                    <a:pt x="70" y="40"/>
                  </a:lnTo>
                  <a:lnTo>
                    <a:pt x="69" y="48"/>
                  </a:lnTo>
                  <a:lnTo>
                    <a:pt x="67" y="51"/>
                  </a:lnTo>
                  <a:lnTo>
                    <a:pt x="65" y="59"/>
                  </a:lnTo>
                  <a:lnTo>
                    <a:pt x="65" y="64"/>
                  </a:lnTo>
                  <a:lnTo>
                    <a:pt x="62" y="68"/>
                  </a:lnTo>
                  <a:lnTo>
                    <a:pt x="62" y="74"/>
                  </a:lnTo>
                  <a:lnTo>
                    <a:pt x="64" y="77"/>
                  </a:lnTo>
                  <a:lnTo>
                    <a:pt x="60" y="81"/>
                  </a:lnTo>
                  <a:lnTo>
                    <a:pt x="55" y="80"/>
                  </a:lnTo>
                  <a:lnTo>
                    <a:pt x="53" y="76"/>
                  </a:lnTo>
                  <a:lnTo>
                    <a:pt x="48" y="74"/>
                  </a:lnTo>
                  <a:lnTo>
                    <a:pt x="43" y="77"/>
                  </a:lnTo>
                  <a:lnTo>
                    <a:pt x="33" y="71"/>
                  </a:lnTo>
                  <a:lnTo>
                    <a:pt x="30" y="74"/>
                  </a:lnTo>
                  <a:lnTo>
                    <a:pt x="25" y="68"/>
                  </a:lnTo>
                  <a:lnTo>
                    <a:pt x="17" y="60"/>
                  </a:lnTo>
                  <a:lnTo>
                    <a:pt x="14" y="54"/>
                  </a:lnTo>
                  <a:lnTo>
                    <a:pt x="8" y="48"/>
                  </a:lnTo>
                  <a:lnTo>
                    <a:pt x="0" y="40"/>
                  </a:lnTo>
                  <a:lnTo>
                    <a:pt x="3" y="37"/>
                  </a:lnTo>
                  <a:lnTo>
                    <a:pt x="5" y="40"/>
                  </a:lnTo>
                  <a:lnTo>
                    <a:pt x="6" y="38"/>
                  </a:lnTo>
                  <a:lnTo>
                    <a:pt x="11" y="37"/>
                  </a:lnTo>
                  <a:lnTo>
                    <a:pt x="14" y="33"/>
                  </a:lnTo>
                  <a:lnTo>
                    <a:pt x="17" y="33"/>
                  </a:lnTo>
                  <a:lnTo>
                    <a:pt x="17" y="23"/>
                  </a:lnTo>
                  <a:lnTo>
                    <a:pt x="21" y="23"/>
                  </a:lnTo>
                  <a:lnTo>
                    <a:pt x="24" y="23"/>
                  </a:lnTo>
                  <a:lnTo>
                    <a:pt x="28" y="18"/>
                  </a:lnTo>
                  <a:lnTo>
                    <a:pt x="33" y="22"/>
                  </a:lnTo>
                  <a:lnTo>
                    <a:pt x="34" y="20"/>
                  </a:lnTo>
                  <a:lnTo>
                    <a:pt x="38" y="17"/>
                  </a:lnTo>
                  <a:lnTo>
                    <a:pt x="45" y="12"/>
                  </a:lnTo>
                  <a:lnTo>
                    <a:pt x="45" y="8"/>
                  </a:lnTo>
                  <a:lnTo>
                    <a:pt x="46" y="9"/>
                  </a:lnTo>
                  <a:lnTo>
                    <a:pt x="49" y="4"/>
                  </a:lnTo>
                  <a:lnTo>
                    <a:pt x="51" y="3"/>
                  </a:lnTo>
                  <a:lnTo>
                    <a:pt x="54" y="6"/>
                  </a:lnTo>
                  <a:lnTo>
                    <a:pt x="57" y="7"/>
                  </a:lnTo>
                  <a:lnTo>
                    <a:pt x="61" y="4"/>
                  </a:lnTo>
                  <a:lnTo>
                    <a:pt x="65" y="4"/>
                  </a:lnTo>
                  <a:lnTo>
                    <a:pt x="71" y="2"/>
                  </a:lnTo>
                  <a:lnTo>
                    <a:pt x="74" y="0"/>
                  </a:lnTo>
                  <a:lnTo>
                    <a:pt x="79" y="0"/>
                  </a:lnTo>
                  <a:lnTo>
                    <a:pt x="79"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1" name="Google Shape;511;p8"/>
            <p:cNvSpPr/>
            <p:nvPr/>
          </p:nvSpPr>
          <p:spPr>
            <a:xfrm>
              <a:off x="7844047" y="2327301"/>
              <a:ext cx="495192" cy="349171"/>
            </a:xfrm>
            <a:custGeom>
              <a:avLst/>
              <a:gdLst/>
              <a:ahLst/>
              <a:cxnLst/>
              <a:rect l="l" t="t" r="r" b="b"/>
              <a:pathLst>
                <a:path w="312" h="220" extrusionOk="0">
                  <a:moveTo>
                    <a:pt x="312" y="26"/>
                  </a:moveTo>
                  <a:lnTo>
                    <a:pt x="292" y="32"/>
                  </a:lnTo>
                  <a:lnTo>
                    <a:pt x="283" y="34"/>
                  </a:lnTo>
                  <a:lnTo>
                    <a:pt x="286" y="23"/>
                  </a:lnTo>
                  <a:lnTo>
                    <a:pt x="268" y="17"/>
                  </a:lnTo>
                  <a:lnTo>
                    <a:pt x="251" y="22"/>
                  </a:lnTo>
                  <a:lnTo>
                    <a:pt x="247" y="34"/>
                  </a:lnTo>
                  <a:lnTo>
                    <a:pt x="238" y="41"/>
                  </a:lnTo>
                  <a:lnTo>
                    <a:pt x="223" y="37"/>
                  </a:lnTo>
                  <a:lnTo>
                    <a:pt x="208" y="37"/>
                  </a:lnTo>
                  <a:lnTo>
                    <a:pt x="192" y="29"/>
                  </a:lnTo>
                  <a:lnTo>
                    <a:pt x="186" y="34"/>
                  </a:lnTo>
                  <a:lnTo>
                    <a:pt x="178" y="34"/>
                  </a:lnTo>
                  <a:lnTo>
                    <a:pt x="179" y="45"/>
                  </a:lnTo>
                  <a:lnTo>
                    <a:pt x="155" y="42"/>
                  </a:lnTo>
                  <a:lnTo>
                    <a:pt x="153" y="51"/>
                  </a:lnTo>
                  <a:lnTo>
                    <a:pt x="141" y="51"/>
                  </a:lnTo>
                  <a:lnTo>
                    <a:pt x="135" y="63"/>
                  </a:lnTo>
                  <a:lnTo>
                    <a:pt x="124" y="81"/>
                  </a:lnTo>
                  <a:lnTo>
                    <a:pt x="108" y="104"/>
                  </a:lnTo>
                  <a:lnTo>
                    <a:pt x="113" y="110"/>
                  </a:lnTo>
                  <a:lnTo>
                    <a:pt x="109" y="117"/>
                  </a:lnTo>
                  <a:lnTo>
                    <a:pt x="96" y="117"/>
                  </a:lnTo>
                  <a:lnTo>
                    <a:pt x="89" y="132"/>
                  </a:lnTo>
                  <a:lnTo>
                    <a:pt x="92" y="155"/>
                  </a:lnTo>
                  <a:lnTo>
                    <a:pt x="101" y="164"/>
                  </a:lnTo>
                  <a:lnTo>
                    <a:pt x="99" y="184"/>
                  </a:lnTo>
                  <a:lnTo>
                    <a:pt x="89" y="196"/>
                  </a:lnTo>
                  <a:lnTo>
                    <a:pt x="84" y="206"/>
                  </a:lnTo>
                  <a:lnTo>
                    <a:pt x="74" y="195"/>
                  </a:lnTo>
                  <a:lnTo>
                    <a:pt x="49" y="216"/>
                  </a:lnTo>
                  <a:lnTo>
                    <a:pt x="30" y="220"/>
                  </a:lnTo>
                  <a:lnTo>
                    <a:pt x="11" y="211"/>
                  </a:lnTo>
                  <a:lnTo>
                    <a:pt x="6" y="192"/>
                  </a:lnTo>
                  <a:lnTo>
                    <a:pt x="0" y="152"/>
                  </a:lnTo>
                  <a:lnTo>
                    <a:pt x="12" y="141"/>
                  </a:lnTo>
                  <a:lnTo>
                    <a:pt x="45" y="127"/>
                  </a:lnTo>
                  <a:lnTo>
                    <a:pt x="69" y="109"/>
                  </a:lnTo>
                  <a:lnTo>
                    <a:pt x="90" y="86"/>
                  </a:lnTo>
                  <a:lnTo>
                    <a:pt x="117" y="54"/>
                  </a:lnTo>
                  <a:lnTo>
                    <a:pt x="136" y="43"/>
                  </a:lnTo>
                  <a:lnTo>
                    <a:pt x="166" y="22"/>
                  </a:lnTo>
                  <a:lnTo>
                    <a:pt x="192" y="15"/>
                  </a:lnTo>
                  <a:lnTo>
                    <a:pt x="212" y="16"/>
                  </a:lnTo>
                  <a:lnTo>
                    <a:pt x="226" y="3"/>
                  </a:lnTo>
                  <a:lnTo>
                    <a:pt x="249" y="3"/>
                  </a:lnTo>
                  <a:lnTo>
                    <a:pt x="269" y="0"/>
                  </a:lnTo>
                  <a:lnTo>
                    <a:pt x="310" y="12"/>
                  </a:lnTo>
                  <a:lnTo>
                    <a:pt x="295" y="16"/>
                  </a:lnTo>
                  <a:lnTo>
                    <a:pt x="312"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2" name="Google Shape;512;p8"/>
            <p:cNvSpPr/>
            <p:nvPr/>
          </p:nvSpPr>
          <p:spPr>
            <a:xfrm>
              <a:off x="8094817" y="2157478"/>
              <a:ext cx="68247" cy="20633"/>
            </a:xfrm>
            <a:custGeom>
              <a:avLst/>
              <a:gdLst/>
              <a:ahLst/>
              <a:cxnLst/>
              <a:rect l="l" t="t" r="r" b="b"/>
              <a:pathLst>
                <a:path w="43" h="13" extrusionOk="0">
                  <a:moveTo>
                    <a:pt x="43" y="8"/>
                  </a:moveTo>
                  <a:lnTo>
                    <a:pt x="21" y="13"/>
                  </a:lnTo>
                  <a:lnTo>
                    <a:pt x="1" y="10"/>
                  </a:lnTo>
                  <a:lnTo>
                    <a:pt x="8" y="7"/>
                  </a:lnTo>
                  <a:lnTo>
                    <a:pt x="0" y="2"/>
                  </a:lnTo>
                  <a:lnTo>
                    <a:pt x="21" y="0"/>
                  </a:lnTo>
                  <a:lnTo>
                    <a:pt x="27" y="4"/>
                  </a:lnTo>
                  <a:lnTo>
                    <a:pt x="43"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3" name="Google Shape;513;p8"/>
            <p:cNvSpPr/>
            <p:nvPr/>
          </p:nvSpPr>
          <p:spPr>
            <a:xfrm>
              <a:off x="7913882" y="2122560"/>
              <a:ext cx="188871" cy="73008"/>
            </a:xfrm>
            <a:custGeom>
              <a:avLst/>
              <a:gdLst/>
              <a:ahLst/>
              <a:cxnLst/>
              <a:rect l="l" t="t" r="r" b="b"/>
              <a:pathLst>
                <a:path w="119" h="46" extrusionOk="0">
                  <a:moveTo>
                    <a:pt x="82" y="5"/>
                  </a:moveTo>
                  <a:lnTo>
                    <a:pt x="119" y="15"/>
                  </a:lnTo>
                  <a:lnTo>
                    <a:pt x="94" y="20"/>
                  </a:lnTo>
                  <a:lnTo>
                    <a:pt x="90" y="30"/>
                  </a:lnTo>
                  <a:lnTo>
                    <a:pt x="81" y="33"/>
                  </a:lnTo>
                  <a:lnTo>
                    <a:pt x="79" y="45"/>
                  </a:lnTo>
                  <a:lnTo>
                    <a:pt x="65" y="46"/>
                  </a:lnTo>
                  <a:lnTo>
                    <a:pt x="40" y="37"/>
                  </a:lnTo>
                  <a:lnTo>
                    <a:pt x="49" y="32"/>
                  </a:lnTo>
                  <a:lnTo>
                    <a:pt x="32" y="28"/>
                  </a:lnTo>
                  <a:lnTo>
                    <a:pt x="9" y="16"/>
                  </a:lnTo>
                  <a:lnTo>
                    <a:pt x="0" y="6"/>
                  </a:lnTo>
                  <a:lnTo>
                    <a:pt x="28" y="1"/>
                  </a:lnTo>
                  <a:lnTo>
                    <a:pt x="34" y="6"/>
                  </a:lnTo>
                  <a:lnTo>
                    <a:pt x="49" y="6"/>
                  </a:lnTo>
                  <a:lnTo>
                    <a:pt x="52" y="1"/>
                  </a:lnTo>
                  <a:lnTo>
                    <a:pt x="68" y="0"/>
                  </a:lnTo>
                  <a:lnTo>
                    <a:pt x="82"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4" name="Google Shape;514;p8"/>
            <p:cNvSpPr/>
            <p:nvPr/>
          </p:nvSpPr>
          <p:spPr>
            <a:xfrm>
              <a:off x="8026570" y="2109864"/>
              <a:ext cx="166651" cy="26981"/>
            </a:xfrm>
            <a:custGeom>
              <a:avLst/>
              <a:gdLst/>
              <a:ahLst/>
              <a:cxnLst/>
              <a:rect l="l" t="t" r="r" b="b"/>
              <a:pathLst>
                <a:path w="105" h="17" extrusionOk="0">
                  <a:moveTo>
                    <a:pt x="83" y="4"/>
                  </a:moveTo>
                  <a:lnTo>
                    <a:pt x="105" y="8"/>
                  </a:lnTo>
                  <a:lnTo>
                    <a:pt x="92" y="15"/>
                  </a:lnTo>
                  <a:lnTo>
                    <a:pt x="62" y="17"/>
                  </a:lnTo>
                  <a:lnTo>
                    <a:pt x="30" y="14"/>
                  </a:lnTo>
                  <a:lnTo>
                    <a:pt x="27" y="11"/>
                  </a:lnTo>
                  <a:lnTo>
                    <a:pt x="12" y="11"/>
                  </a:lnTo>
                  <a:lnTo>
                    <a:pt x="0" y="5"/>
                  </a:lnTo>
                  <a:lnTo>
                    <a:pt x="31" y="2"/>
                  </a:lnTo>
                  <a:lnTo>
                    <a:pt x="46" y="5"/>
                  </a:lnTo>
                  <a:lnTo>
                    <a:pt x="56" y="0"/>
                  </a:lnTo>
                  <a:lnTo>
                    <a:pt x="8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5" name="Google Shape;515;p8"/>
            <p:cNvSpPr/>
            <p:nvPr/>
          </p:nvSpPr>
          <p:spPr>
            <a:xfrm>
              <a:off x="9796247" y="3492261"/>
              <a:ext cx="220614" cy="122209"/>
            </a:xfrm>
            <a:custGeom>
              <a:avLst/>
              <a:gdLst/>
              <a:ahLst/>
              <a:cxnLst/>
              <a:rect l="l" t="t" r="r" b="b"/>
              <a:pathLst>
                <a:path w="139" h="77" extrusionOk="0">
                  <a:moveTo>
                    <a:pt x="134" y="49"/>
                  </a:moveTo>
                  <a:lnTo>
                    <a:pt x="134" y="57"/>
                  </a:lnTo>
                  <a:lnTo>
                    <a:pt x="139" y="69"/>
                  </a:lnTo>
                  <a:lnTo>
                    <a:pt x="138" y="77"/>
                  </a:lnTo>
                  <a:lnTo>
                    <a:pt x="125" y="77"/>
                  </a:lnTo>
                  <a:lnTo>
                    <a:pt x="104" y="72"/>
                  </a:lnTo>
                  <a:lnTo>
                    <a:pt x="91" y="71"/>
                  </a:lnTo>
                  <a:lnTo>
                    <a:pt x="80" y="61"/>
                  </a:lnTo>
                  <a:lnTo>
                    <a:pt x="57" y="58"/>
                  </a:lnTo>
                  <a:lnTo>
                    <a:pt x="34" y="48"/>
                  </a:lnTo>
                  <a:lnTo>
                    <a:pt x="17" y="39"/>
                  </a:lnTo>
                  <a:lnTo>
                    <a:pt x="0" y="31"/>
                  </a:lnTo>
                  <a:lnTo>
                    <a:pt x="3" y="14"/>
                  </a:lnTo>
                  <a:lnTo>
                    <a:pt x="11" y="5"/>
                  </a:lnTo>
                  <a:lnTo>
                    <a:pt x="17" y="0"/>
                  </a:lnTo>
                  <a:lnTo>
                    <a:pt x="31" y="6"/>
                  </a:lnTo>
                  <a:lnTo>
                    <a:pt x="50" y="19"/>
                  </a:lnTo>
                  <a:lnTo>
                    <a:pt x="60" y="21"/>
                  </a:lnTo>
                  <a:lnTo>
                    <a:pt x="67" y="31"/>
                  </a:lnTo>
                  <a:lnTo>
                    <a:pt x="80" y="34"/>
                  </a:lnTo>
                  <a:lnTo>
                    <a:pt x="95" y="43"/>
                  </a:lnTo>
                  <a:lnTo>
                    <a:pt x="114" y="47"/>
                  </a:lnTo>
                  <a:lnTo>
                    <a:pt x="134" y="49"/>
                  </a:lnTo>
                  <a:lnTo>
                    <a:pt x="134"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6" name="Google Shape;516;p8"/>
            <p:cNvSpPr/>
            <p:nvPr/>
          </p:nvSpPr>
          <p:spPr>
            <a:xfrm>
              <a:off x="9104247" y="3658912"/>
              <a:ext cx="193633" cy="250768"/>
            </a:xfrm>
            <a:custGeom>
              <a:avLst/>
              <a:gdLst/>
              <a:ahLst/>
              <a:cxnLst/>
              <a:rect l="l" t="t" r="r" b="b"/>
              <a:pathLst>
                <a:path w="122" h="158" extrusionOk="0">
                  <a:moveTo>
                    <a:pt x="21" y="158"/>
                  </a:moveTo>
                  <a:lnTo>
                    <a:pt x="14" y="144"/>
                  </a:lnTo>
                  <a:lnTo>
                    <a:pt x="0" y="112"/>
                  </a:lnTo>
                  <a:lnTo>
                    <a:pt x="48" y="94"/>
                  </a:lnTo>
                  <a:lnTo>
                    <a:pt x="55" y="55"/>
                  </a:lnTo>
                  <a:lnTo>
                    <a:pt x="46" y="42"/>
                  </a:lnTo>
                  <a:lnTo>
                    <a:pt x="46" y="35"/>
                  </a:lnTo>
                  <a:lnTo>
                    <a:pt x="50" y="26"/>
                  </a:lnTo>
                  <a:lnTo>
                    <a:pt x="50" y="19"/>
                  </a:lnTo>
                  <a:lnTo>
                    <a:pt x="57" y="15"/>
                  </a:lnTo>
                  <a:lnTo>
                    <a:pt x="54" y="12"/>
                  </a:lnTo>
                  <a:lnTo>
                    <a:pt x="54" y="0"/>
                  </a:lnTo>
                  <a:lnTo>
                    <a:pt x="62" y="0"/>
                  </a:lnTo>
                  <a:lnTo>
                    <a:pt x="71" y="13"/>
                  </a:lnTo>
                  <a:lnTo>
                    <a:pt x="80" y="20"/>
                  </a:lnTo>
                  <a:lnTo>
                    <a:pt x="93" y="23"/>
                  </a:lnTo>
                  <a:lnTo>
                    <a:pt x="102" y="26"/>
                  </a:lnTo>
                  <a:lnTo>
                    <a:pt x="111" y="37"/>
                  </a:lnTo>
                  <a:lnTo>
                    <a:pt x="117" y="43"/>
                  </a:lnTo>
                  <a:lnTo>
                    <a:pt x="122" y="46"/>
                  </a:lnTo>
                  <a:lnTo>
                    <a:pt x="122" y="49"/>
                  </a:lnTo>
                  <a:lnTo>
                    <a:pt x="118" y="61"/>
                  </a:lnTo>
                  <a:lnTo>
                    <a:pt x="116" y="66"/>
                  </a:lnTo>
                  <a:lnTo>
                    <a:pt x="109" y="72"/>
                  </a:lnTo>
                  <a:lnTo>
                    <a:pt x="104" y="86"/>
                  </a:lnTo>
                  <a:lnTo>
                    <a:pt x="97" y="84"/>
                  </a:lnTo>
                  <a:lnTo>
                    <a:pt x="94" y="89"/>
                  </a:lnTo>
                  <a:lnTo>
                    <a:pt x="91" y="98"/>
                  </a:lnTo>
                  <a:lnTo>
                    <a:pt x="95" y="112"/>
                  </a:lnTo>
                  <a:lnTo>
                    <a:pt x="94" y="114"/>
                  </a:lnTo>
                  <a:lnTo>
                    <a:pt x="86" y="114"/>
                  </a:lnTo>
                  <a:lnTo>
                    <a:pt x="77" y="120"/>
                  </a:lnTo>
                  <a:lnTo>
                    <a:pt x="75" y="130"/>
                  </a:lnTo>
                  <a:lnTo>
                    <a:pt x="72" y="134"/>
                  </a:lnTo>
                  <a:lnTo>
                    <a:pt x="62" y="134"/>
                  </a:lnTo>
                  <a:lnTo>
                    <a:pt x="56" y="138"/>
                  </a:lnTo>
                  <a:lnTo>
                    <a:pt x="56" y="146"/>
                  </a:lnTo>
                  <a:lnTo>
                    <a:pt x="48" y="152"/>
                  </a:lnTo>
                  <a:lnTo>
                    <a:pt x="40" y="150"/>
                  </a:lnTo>
                  <a:lnTo>
                    <a:pt x="28" y="156"/>
                  </a:lnTo>
                  <a:lnTo>
                    <a:pt x="21" y="15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7" name="Google Shape;517;p8"/>
            <p:cNvSpPr/>
            <p:nvPr/>
          </p:nvSpPr>
          <p:spPr>
            <a:xfrm>
              <a:off x="9189953" y="3614472"/>
              <a:ext cx="9523" cy="20633"/>
            </a:xfrm>
            <a:custGeom>
              <a:avLst/>
              <a:gdLst/>
              <a:ahLst/>
              <a:cxnLst/>
              <a:rect l="l" t="t" r="r" b="b"/>
              <a:pathLst>
                <a:path w="6" h="13" extrusionOk="0">
                  <a:moveTo>
                    <a:pt x="4" y="13"/>
                  </a:moveTo>
                  <a:lnTo>
                    <a:pt x="0" y="6"/>
                  </a:lnTo>
                  <a:lnTo>
                    <a:pt x="4" y="0"/>
                  </a:lnTo>
                  <a:lnTo>
                    <a:pt x="6" y="2"/>
                  </a:lnTo>
                  <a:lnTo>
                    <a:pt x="6" y="9"/>
                  </a:lnTo>
                  <a:lnTo>
                    <a:pt x="4" y="1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8" name="Google Shape;518;p8"/>
            <p:cNvSpPr/>
            <p:nvPr/>
          </p:nvSpPr>
          <p:spPr>
            <a:xfrm>
              <a:off x="9297880" y="3290696"/>
              <a:ext cx="393615" cy="404720"/>
            </a:xfrm>
            <a:custGeom>
              <a:avLst/>
              <a:gdLst/>
              <a:ahLst/>
              <a:cxnLst/>
              <a:rect l="l" t="t" r="r" b="b"/>
              <a:pathLst>
                <a:path w="248" h="255" extrusionOk="0">
                  <a:moveTo>
                    <a:pt x="248" y="31"/>
                  </a:moveTo>
                  <a:lnTo>
                    <a:pt x="237" y="47"/>
                  </a:lnTo>
                  <a:lnTo>
                    <a:pt x="220" y="50"/>
                  </a:lnTo>
                  <a:lnTo>
                    <a:pt x="194" y="45"/>
                  </a:lnTo>
                  <a:lnTo>
                    <a:pt x="188" y="53"/>
                  </a:lnTo>
                  <a:lnTo>
                    <a:pt x="199" y="70"/>
                  </a:lnTo>
                  <a:lnTo>
                    <a:pt x="207" y="83"/>
                  </a:lnTo>
                  <a:lnTo>
                    <a:pt x="223" y="92"/>
                  </a:lnTo>
                  <a:lnTo>
                    <a:pt x="211" y="103"/>
                  </a:lnTo>
                  <a:lnTo>
                    <a:pt x="214" y="117"/>
                  </a:lnTo>
                  <a:lnTo>
                    <a:pt x="203" y="136"/>
                  </a:lnTo>
                  <a:lnTo>
                    <a:pt x="196" y="155"/>
                  </a:lnTo>
                  <a:lnTo>
                    <a:pt x="183" y="175"/>
                  </a:lnTo>
                  <a:lnTo>
                    <a:pt x="163" y="173"/>
                  </a:lnTo>
                  <a:lnTo>
                    <a:pt x="149" y="194"/>
                  </a:lnTo>
                  <a:lnTo>
                    <a:pt x="160" y="202"/>
                  </a:lnTo>
                  <a:lnTo>
                    <a:pt x="165" y="217"/>
                  </a:lnTo>
                  <a:lnTo>
                    <a:pt x="175" y="227"/>
                  </a:lnTo>
                  <a:lnTo>
                    <a:pt x="180" y="243"/>
                  </a:lnTo>
                  <a:lnTo>
                    <a:pt x="145" y="243"/>
                  </a:lnTo>
                  <a:lnTo>
                    <a:pt x="135" y="255"/>
                  </a:lnTo>
                  <a:lnTo>
                    <a:pt x="123" y="250"/>
                  </a:lnTo>
                  <a:lnTo>
                    <a:pt x="116" y="237"/>
                  </a:lnTo>
                  <a:lnTo>
                    <a:pt x="102" y="222"/>
                  </a:lnTo>
                  <a:lnTo>
                    <a:pt x="72" y="226"/>
                  </a:lnTo>
                  <a:lnTo>
                    <a:pt x="46" y="227"/>
                  </a:lnTo>
                  <a:lnTo>
                    <a:pt x="23" y="229"/>
                  </a:lnTo>
                  <a:lnTo>
                    <a:pt x="26" y="207"/>
                  </a:lnTo>
                  <a:lnTo>
                    <a:pt x="49" y="197"/>
                  </a:lnTo>
                  <a:lnTo>
                    <a:pt x="46" y="188"/>
                  </a:lnTo>
                  <a:lnTo>
                    <a:pt x="37" y="185"/>
                  </a:lnTo>
                  <a:lnTo>
                    <a:pt x="35" y="169"/>
                  </a:lnTo>
                  <a:lnTo>
                    <a:pt x="18" y="160"/>
                  </a:lnTo>
                  <a:lnTo>
                    <a:pt x="9" y="149"/>
                  </a:lnTo>
                  <a:lnTo>
                    <a:pt x="0" y="138"/>
                  </a:lnTo>
                  <a:lnTo>
                    <a:pt x="29" y="148"/>
                  </a:lnTo>
                  <a:lnTo>
                    <a:pt x="44" y="145"/>
                  </a:lnTo>
                  <a:lnTo>
                    <a:pt x="54" y="148"/>
                  </a:lnTo>
                  <a:lnTo>
                    <a:pt x="57" y="144"/>
                  </a:lnTo>
                  <a:lnTo>
                    <a:pt x="69" y="145"/>
                  </a:lnTo>
                  <a:lnTo>
                    <a:pt x="88" y="138"/>
                  </a:lnTo>
                  <a:lnTo>
                    <a:pt x="86" y="121"/>
                  </a:lnTo>
                  <a:lnTo>
                    <a:pt x="92" y="110"/>
                  </a:lnTo>
                  <a:lnTo>
                    <a:pt x="105" y="110"/>
                  </a:lnTo>
                  <a:lnTo>
                    <a:pt x="106" y="105"/>
                  </a:lnTo>
                  <a:lnTo>
                    <a:pt x="117" y="103"/>
                  </a:lnTo>
                  <a:lnTo>
                    <a:pt x="123" y="104"/>
                  </a:lnTo>
                  <a:lnTo>
                    <a:pt x="129" y="99"/>
                  </a:lnTo>
                  <a:lnTo>
                    <a:pt x="126" y="87"/>
                  </a:lnTo>
                  <a:lnTo>
                    <a:pt x="129" y="76"/>
                  </a:lnTo>
                  <a:lnTo>
                    <a:pt x="139" y="71"/>
                  </a:lnTo>
                  <a:lnTo>
                    <a:pt x="129" y="59"/>
                  </a:lnTo>
                  <a:lnTo>
                    <a:pt x="145" y="59"/>
                  </a:lnTo>
                  <a:lnTo>
                    <a:pt x="148" y="53"/>
                  </a:lnTo>
                  <a:lnTo>
                    <a:pt x="146" y="45"/>
                  </a:lnTo>
                  <a:lnTo>
                    <a:pt x="151" y="37"/>
                  </a:lnTo>
                  <a:lnTo>
                    <a:pt x="147" y="28"/>
                  </a:lnTo>
                  <a:lnTo>
                    <a:pt x="141" y="20"/>
                  </a:lnTo>
                  <a:lnTo>
                    <a:pt x="149" y="12"/>
                  </a:lnTo>
                  <a:lnTo>
                    <a:pt x="164" y="7"/>
                  </a:lnTo>
                  <a:lnTo>
                    <a:pt x="182" y="5"/>
                  </a:lnTo>
                  <a:lnTo>
                    <a:pt x="188" y="2"/>
                  </a:lnTo>
                  <a:lnTo>
                    <a:pt x="197" y="0"/>
                  </a:lnTo>
                  <a:lnTo>
                    <a:pt x="211" y="9"/>
                  </a:lnTo>
                  <a:lnTo>
                    <a:pt x="220" y="24"/>
                  </a:lnTo>
                  <a:lnTo>
                    <a:pt x="248" y="31"/>
                  </a:lnTo>
                  <a:lnTo>
                    <a:pt x="248" y="3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p8"/>
            <p:cNvSpPr/>
            <p:nvPr/>
          </p:nvSpPr>
          <p:spPr>
            <a:xfrm>
              <a:off x="5536324" y="4120769"/>
              <a:ext cx="150779" cy="73008"/>
            </a:xfrm>
            <a:custGeom>
              <a:avLst/>
              <a:gdLst/>
              <a:ahLst/>
              <a:cxnLst/>
              <a:rect l="l" t="t" r="r" b="b"/>
              <a:pathLst>
                <a:path w="95" h="46" extrusionOk="0">
                  <a:moveTo>
                    <a:pt x="94" y="18"/>
                  </a:moveTo>
                  <a:lnTo>
                    <a:pt x="92" y="21"/>
                  </a:lnTo>
                  <a:lnTo>
                    <a:pt x="95" y="32"/>
                  </a:lnTo>
                  <a:lnTo>
                    <a:pt x="92" y="38"/>
                  </a:lnTo>
                  <a:lnTo>
                    <a:pt x="86" y="36"/>
                  </a:lnTo>
                  <a:lnTo>
                    <a:pt x="84" y="46"/>
                  </a:lnTo>
                  <a:lnTo>
                    <a:pt x="78" y="40"/>
                  </a:lnTo>
                  <a:lnTo>
                    <a:pt x="75" y="29"/>
                  </a:lnTo>
                  <a:lnTo>
                    <a:pt x="80" y="25"/>
                  </a:lnTo>
                  <a:lnTo>
                    <a:pt x="75" y="24"/>
                  </a:lnTo>
                  <a:lnTo>
                    <a:pt x="73" y="18"/>
                  </a:lnTo>
                  <a:lnTo>
                    <a:pt x="65" y="12"/>
                  </a:lnTo>
                  <a:lnTo>
                    <a:pt x="58" y="13"/>
                  </a:lnTo>
                  <a:lnTo>
                    <a:pt x="54" y="20"/>
                  </a:lnTo>
                  <a:lnTo>
                    <a:pt x="47" y="24"/>
                  </a:lnTo>
                  <a:lnTo>
                    <a:pt x="43" y="25"/>
                  </a:lnTo>
                  <a:lnTo>
                    <a:pt x="41" y="29"/>
                  </a:lnTo>
                  <a:lnTo>
                    <a:pt x="49" y="40"/>
                  </a:lnTo>
                  <a:lnTo>
                    <a:pt x="44" y="42"/>
                  </a:lnTo>
                  <a:lnTo>
                    <a:pt x="41" y="44"/>
                  </a:lnTo>
                  <a:lnTo>
                    <a:pt x="34" y="46"/>
                  </a:lnTo>
                  <a:lnTo>
                    <a:pt x="31" y="34"/>
                  </a:lnTo>
                  <a:lnTo>
                    <a:pt x="29" y="38"/>
                  </a:lnTo>
                  <a:lnTo>
                    <a:pt x="24" y="36"/>
                  </a:lnTo>
                  <a:lnTo>
                    <a:pt x="21" y="29"/>
                  </a:lnTo>
                  <a:lnTo>
                    <a:pt x="14" y="27"/>
                  </a:lnTo>
                  <a:lnTo>
                    <a:pt x="9" y="25"/>
                  </a:lnTo>
                  <a:lnTo>
                    <a:pt x="2" y="25"/>
                  </a:lnTo>
                  <a:lnTo>
                    <a:pt x="1" y="29"/>
                  </a:lnTo>
                  <a:lnTo>
                    <a:pt x="0" y="26"/>
                  </a:lnTo>
                  <a:lnTo>
                    <a:pt x="1" y="23"/>
                  </a:lnTo>
                  <a:lnTo>
                    <a:pt x="3" y="19"/>
                  </a:lnTo>
                  <a:lnTo>
                    <a:pt x="2" y="15"/>
                  </a:lnTo>
                  <a:lnTo>
                    <a:pt x="4" y="13"/>
                  </a:lnTo>
                  <a:lnTo>
                    <a:pt x="1" y="10"/>
                  </a:lnTo>
                  <a:lnTo>
                    <a:pt x="1" y="3"/>
                  </a:lnTo>
                  <a:lnTo>
                    <a:pt x="8" y="1"/>
                  </a:lnTo>
                  <a:lnTo>
                    <a:pt x="14" y="8"/>
                  </a:lnTo>
                  <a:lnTo>
                    <a:pt x="13" y="12"/>
                  </a:lnTo>
                  <a:lnTo>
                    <a:pt x="20" y="13"/>
                  </a:lnTo>
                  <a:lnTo>
                    <a:pt x="21" y="11"/>
                  </a:lnTo>
                  <a:lnTo>
                    <a:pt x="26" y="16"/>
                  </a:lnTo>
                  <a:lnTo>
                    <a:pt x="34" y="15"/>
                  </a:lnTo>
                  <a:lnTo>
                    <a:pt x="41" y="9"/>
                  </a:lnTo>
                  <a:lnTo>
                    <a:pt x="52" y="6"/>
                  </a:lnTo>
                  <a:lnTo>
                    <a:pt x="58" y="0"/>
                  </a:lnTo>
                  <a:lnTo>
                    <a:pt x="67" y="1"/>
                  </a:lnTo>
                  <a:lnTo>
                    <a:pt x="66" y="3"/>
                  </a:lnTo>
                  <a:lnTo>
                    <a:pt x="75" y="4"/>
                  </a:lnTo>
                  <a:lnTo>
                    <a:pt x="83" y="7"/>
                  </a:lnTo>
                  <a:lnTo>
                    <a:pt x="88" y="13"/>
                  </a:lnTo>
                  <a:lnTo>
                    <a:pt x="94" y="18"/>
                  </a:lnTo>
                  <a:lnTo>
                    <a:pt x="94"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0" name="Google Shape;520;p8"/>
            <p:cNvSpPr/>
            <p:nvPr/>
          </p:nvSpPr>
          <p:spPr>
            <a:xfrm>
              <a:off x="5572829" y="4412803"/>
              <a:ext cx="350760" cy="552325"/>
            </a:xfrm>
            <a:custGeom>
              <a:avLst/>
              <a:gdLst/>
              <a:ahLst/>
              <a:cxnLst/>
              <a:rect l="l" t="t" r="r" b="b"/>
              <a:pathLst>
                <a:path w="221" h="348" extrusionOk="0">
                  <a:moveTo>
                    <a:pt x="193" y="81"/>
                  </a:moveTo>
                  <a:lnTo>
                    <a:pt x="178" y="79"/>
                  </a:lnTo>
                  <a:lnTo>
                    <a:pt x="175" y="82"/>
                  </a:lnTo>
                  <a:lnTo>
                    <a:pt x="162" y="86"/>
                  </a:lnTo>
                  <a:lnTo>
                    <a:pt x="143" y="99"/>
                  </a:lnTo>
                  <a:lnTo>
                    <a:pt x="143" y="108"/>
                  </a:lnTo>
                  <a:lnTo>
                    <a:pt x="138" y="115"/>
                  </a:lnTo>
                  <a:lnTo>
                    <a:pt x="140" y="125"/>
                  </a:lnTo>
                  <a:lnTo>
                    <a:pt x="130" y="131"/>
                  </a:lnTo>
                  <a:lnTo>
                    <a:pt x="131" y="139"/>
                  </a:lnTo>
                  <a:lnTo>
                    <a:pt x="126" y="142"/>
                  </a:lnTo>
                  <a:lnTo>
                    <a:pt x="134" y="159"/>
                  </a:lnTo>
                  <a:lnTo>
                    <a:pt x="144" y="171"/>
                  </a:lnTo>
                  <a:lnTo>
                    <a:pt x="141" y="179"/>
                  </a:lnTo>
                  <a:lnTo>
                    <a:pt x="152" y="180"/>
                  </a:lnTo>
                  <a:lnTo>
                    <a:pt x="159" y="191"/>
                  </a:lnTo>
                  <a:lnTo>
                    <a:pt x="174" y="191"/>
                  </a:lnTo>
                  <a:lnTo>
                    <a:pt x="187" y="179"/>
                  </a:lnTo>
                  <a:lnTo>
                    <a:pt x="187" y="208"/>
                  </a:lnTo>
                  <a:lnTo>
                    <a:pt x="195" y="211"/>
                  </a:lnTo>
                  <a:lnTo>
                    <a:pt x="204" y="207"/>
                  </a:lnTo>
                  <a:lnTo>
                    <a:pt x="220" y="238"/>
                  </a:lnTo>
                  <a:lnTo>
                    <a:pt x="217" y="244"/>
                  </a:lnTo>
                  <a:lnTo>
                    <a:pt x="217" y="258"/>
                  </a:lnTo>
                  <a:lnTo>
                    <a:pt x="218" y="274"/>
                  </a:lnTo>
                  <a:lnTo>
                    <a:pt x="212" y="283"/>
                  </a:lnTo>
                  <a:lnTo>
                    <a:pt x="216" y="291"/>
                  </a:lnTo>
                  <a:lnTo>
                    <a:pt x="213" y="297"/>
                  </a:lnTo>
                  <a:lnTo>
                    <a:pt x="221" y="313"/>
                  </a:lnTo>
                  <a:lnTo>
                    <a:pt x="213" y="334"/>
                  </a:lnTo>
                  <a:lnTo>
                    <a:pt x="209" y="343"/>
                  </a:lnTo>
                  <a:lnTo>
                    <a:pt x="201" y="348"/>
                  </a:lnTo>
                  <a:lnTo>
                    <a:pt x="184" y="337"/>
                  </a:lnTo>
                  <a:lnTo>
                    <a:pt x="181" y="329"/>
                  </a:lnTo>
                  <a:lnTo>
                    <a:pt x="147" y="311"/>
                  </a:lnTo>
                  <a:lnTo>
                    <a:pt x="115" y="289"/>
                  </a:lnTo>
                  <a:lnTo>
                    <a:pt x="101" y="278"/>
                  </a:lnTo>
                  <a:lnTo>
                    <a:pt x="93" y="262"/>
                  </a:lnTo>
                  <a:lnTo>
                    <a:pt x="95" y="257"/>
                  </a:lnTo>
                  <a:lnTo>
                    <a:pt x="79" y="231"/>
                  </a:lnTo>
                  <a:lnTo>
                    <a:pt x="61" y="197"/>
                  </a:lnTo>
                  <a:lnTo>
                    <a:pt x="43" y="159"/>
                  </a:lnTo>
                  <a:lnTo>
                    <a:pt x="35" y="150"/>
                  </a:lnTo>
                  <a:lnTo>
                    <a:pt x="29" y="136"/>
                  </a:lnTo>
                  <a:lnTo>
                    <a:pt x="16" y="123"/>
                  </a:lnTo>
                  <a:lnTo>
                    <a:pt x="4" y="116"/>
                  </a:lnTo>
                  <a:lnTo>
                    <a:pt x="9" y="108"/>
                  </a:lnTo>
                  <a:lnTo>
                    <a:pt x="0" y="89"/>
                  </a:lnTo>
                  <a:lnTo>
                    <a:pt x="5" y="76"/>
                  </a:lnTo>
                  <a:lnTo>
                    <a:pt x="18" y="64"/>
                  </a:lnTo>
                  <a:lnTo>
                    <a:pt x="20" y="72"/>
                  </a:lnTo>
                  <a:lnTo>
                    <a:pt x="15" y="77"/>
                  </a:lnTo>
                  <a:lnTo>
                    <a:pt x="16" y="83"/>
                  </a:lnTo>
                  <a:lnTo>
                    <a:pt x="23" y="82"/>
                  </a:lnTo>
                  <a:lnTo>
                    <a:pt x="30" y="84"/>
                  </a:lnTo>
                  <a:lnTo>
                    <a:pt x="38" y="94"/>
                  </a:lnTo>
                  <a:lnTo>
                    <a:pt x="46" y="85"/>
                  </a:lnTo>
                  <a:lnTo>
                    <a:pt x="49" y="73"/>
                  </a:lnTo>
                  <a:lnTo>
                    <a:pt x="59" y="56"/>
                  </a:lnTo>
                  <a:lnTo>
                    <a:pt x="79" y="48"/>
                  </a:lnTo>
                  <a:lnTo>
                    <a:pt x="97" y="28"/>
                  </a:lnTo>
                  <a:lnTo>
                    <a:pt x="102" y="17"/>
                  </a:lnTo>
                  <a:lnTo>
                    <a:pt x="100" y="2"/>
                  </a:lnTo>
                  <a:lnTo>
                    <a:pt x="104" y="0"/>
                  </a:lnTo>
                  <a:lnTo>
                    <a:pt x="115" y="9"/>
                  </a:lnTo>
                  <a:lnTo>
                    <a:pt x="120" y="18"/>
                  </a:lnTo>
                  <a:lnTo>
                    <a:pt x="129" y="23"/>
                  </a:lnTo>
                  <a:lnTo>
                    <a:pt x="139" y="42"/>
                  </a:lnTo>
                  <a:lnTo>
                    <a:pt x="152" y="45"/>
                  </a:lnTo>
                  <a:lnTo>
                    <a:pt x="160" y="40"/>
                  </a:lnTo>
                  <a:lnTo>
                    <a:pt x="166" y="44"/>
                  </a:lnTo>
                  <a:lnTo>
                    <a:pt x="177" y="42"/>
                  </a:lnTo>
                  <a:lnTo>
                    <a:pt x="190" y="51"/>
                  </a:lnTo>
                  <a:lnTo>
                    <a:pt x="180" y="71"/>
                  </a:lnTo>
                  <a:lnTo>
                    <a:pt x="184" y="71"/>
                  </a:lnTo>
                  <a:lnTo>
                    <a:pt x="193" y="81"/>
                  </a:lnTo>
                  <a:lnTo>
                    <a:pt x="193" y="8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1" name="Google Shape;521;p8"/>
            <p:cNvSpPr/>
            <p:nvPr/>
          </p:nvSpPr>
          <p:spPr>
            <a:xfrm>
              <a:off x="10981852" y="4117594"/>
              <a:ext cx="122210" cy="125383"/>
            </a:xfrm>
            <a:custGeom>
              <a:avLst/>
              <a:gdLst/>
              <a:ahLst/>
              <a:cxnLst/>
              <a:rect l="l" t="t" r="r" b="b"/>
              <a:pathLst>
                <a:path w="77" h="79" extrusionOk="0">
                  <a:moveTo>
                    <a:pt x="72" y="25"/>
                  </a:moveTo>
                  <a:lnTo>
                    <a:pt x="75" y="37"/>
                  </a:lnTo>
                  <a:lnTo>
                    <a:pt x="77" y="48"/>
                  </a:lnTo>
                  <a:lnTo>
                    <a:pt x="72" y="66"/>
                  </a:lnTo>
                  <a:lnTo>
                    <a:pt x="65" y="46"/>
                  </a:lnTo>
                  <a:lnTo>
                    <a:pt x="57" y="56"/>
                  </a:lnTo>
                  <a:lnTo>
                    <a:pt x="63" y="70"/>
                  </a:lnTo>
                  <a:lnTo>
                    <a:pt x="60" y="79"/>
                  </a:lnTo>
                  <a:lnTo>
                    <a:pt x="39" y="68"/>
                  </a:lnTo>
                  <a:lnTo>
                    <a:pt x="34" y="54"/>
                  </a:lnTo>
                  <a:lnTo>
                    <a:pt x="38" y="45"/>
                  </a:lnTo>
                  <a:lnTo>
                    <a:pt x="26" y="36"/>
                  </a:lnTo>
                  <a:lnTo>
                    <a:pt x="22" y="44"/>
                  </a:lnTo>
                  <a:lnTo>
                    <a:pt x="14" y="43"/>
                  </a:lnTo>
                  <a:lnTo>
                    <a:pt x="3" y="54"/>
                  </a:lnTo>
                  <a:lnTo>
                    <a:pt x="0" y="48"/>
                  </a:lnTo>
                  <a:lnTo>
                    <a:pt x="5" y="32"/>
                  </a:lnTo>
                  <a:lnTo>
                    <a:pt x="14" y="27"/>
                  </a:lnTo>
                  <a:lnTo>
                    <a:pt x="23" y="20"/>
                  </a:lnTo>
                  <a:lnTo>
                    <a:pt x="30" y="28"/>
                  </a:lnTo>
                  <a:lnTo>
                    <a:pt x="43" y="23"/>
                  </a:lnTo>
                  <a:lnTo>
                    <a:pt x="44" y="14"/>
                  </a:lnTo>
                  <a:lnTo>
                    <a:pt x="56" y="14"/>
                  </a:lnTo>
                  <a:lnTo>
                    <a:pt x="54" y="0"/>
                  </a:lnTo>
                  <a:lnTo>
                    <a:pt x="68" y="8"/>
                  </a:lnTo>
                  <a:lnTo>
                    <a:pt x="71" y="18"/>
                  </a:lnTo>
                  <a:lnTo>
                    <a:pt x="72"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2" name="Google Shape;522;p8"/>
            <p:cNvSpPr/>
            <p:nvPr/>
          </p:nvSpPr>
          <p:spPr>
            <a:xfrm>
              <a:off x="10986613" y="4071568"/>
              <a:ext cx="41266" cy="68247"/>
            </a:xfrm>
            <a:custGeom>
              <a:avLst/>
              <a:gdLst/>
              <a:ahLst/>
              <a:cxnLst/>
              <a:rect l="l" t="t" r="r" b="b"/>
              <a:pathLst>
                <a:path w="26" h="43" extrusionOk="0">
                  <a:moveTo>
                    <a:pt x="26" y="18"/>
                  </a:moveTo>
                  <a:lnTo>
                    <a:pt x="20" y="25"/>
                  </a:lnTo>
                  <a:lnTo>
                    <a:pt x="17" y="37"/>
                  </a:lnTo>
                  <a:lnTo>
                    <a:pt x="11" y="43"/>
                  </a:lnTo>
                  <a:lnTo>
                    <a:pt x="0" y="29"/>
                  </a:lnTo>
                  <a:lnTo>
                    <a:pt x="3" y="24"/>
                  </a:lnTo>
                  <a:lnTo>
                    <a:pt x="7" y="19"/>
                  </a:lnTo>
                  <a:lnTo>
                    <a:pt x="8" y="7"/>
                  </a:lnTo>
                  <a:lnTo>
                    <a:pt x="17" y="6"/>
                  </a:lnTo>
                  <a:lnTo>
                    <a:pt x="15" y="19"/>
                  </a:lnTo>
                  <a:lnTo>
                    <a:pt x="26" y="0"/>
                  </a:lnTo>
                  <a:lnTo>
                    <a:pt x="26" y="1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3" name="Google Shape;523;p8"/>
            <p:cNvSpPr/>
            <p:nvPr/>
          </p:nvSpPr>
          <p:spPr>
            <a:xfrm>
              <a:off x="10851704" y="4066806"/>
              <a:ext cx="61898" cy="92054"/>
            </a:xfrm>
            <a:custGeom>
              <a:avLst/>
              <a:gdLst/>
              <a:ahLst/>
              <a:cxnLst/>
              <a:rect l="l" t="t" r="r" b="b"/>
              <a:pathLst>
                <a:path w="39" h="58" extrusionOk="0">
                  <a:moveTo>
                    <a:pt x="21" y="40"/>
                  </a:moveTo>
                  <a:lnTo>
                    <a:pt x="0" y="58"/>
                  </a:lnTo>
                  <a:lnTo>
                    <a:pt x="8" y="44"/>
                  </a:lnTo>
                  <a:lnTo>
                    <a:pt x="19" y="32"/>
                  </a:lnTo>
                  <a:lnTo>
                    <a:pt x="28" y="20"/>
                  </a:lnTo>
                  <a:lnTo>
                    <a:pt x="34" y="0"/>
                  </a:lnTo>
                  <a:lnTo>
                    <a:pt x="39" y="16"/>
                  </a:lnTo>
                  <a:lnTo>
                    <a:pt x="28" y="26"/>
                  </a:lnTo>
                  <a:lnTo>
                    <a:pt x="21" y="4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p8"/>
            <p:cNvSpPr/>
            <p:nvPr/>
          </p:nvSpPr>
          <p:spPr>
            <a:xfrm>
              <a:off x="10967567" y="4052523"/>
              <a:ext cx="34918" cy="42852"/>
            </a:xfrm>
            <a:custGeom>
              <a:avLst/>
              <a:gdLst/>
              <a:ahLst/>
              <a:cxnLst/>
              <a:rect l="l" t="t" r="r" b="b"/>
              <a:pathLst>
                <a:path w="22" h="27" extrusionOk="0">
                  <a:moveTo>
                    <a:pt x="0" y="0"/>
                  </a:moveTo>
                  <a:lnTo>
                    <a:pt x="11" y="6"/>
                  </a:lnTo>
                  <a:lnTo>
                    <a:pt x="21" y="6"/>
                  </a:lnTo>
                  <a:lnTo>
                    <a:pt x="22" y="13"/>
                  </a:lnTo>
                  <a:lnTo>
                    <a:pt x="15" y="22"/>
                  </a:lnTo>
                  <a:lnTo>
                    <a:pt x="5" y="27"/>
                  </a:lnTo>
                  <a:lnTo>
                    <a:pt x="3" y="18"/>
                  </a:lnTo>
                  <a:lnTo>
                    <a:pt x="3" y="9"/>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5" name="Google Shape;525;p8"/>
            <p:cNvSpPr/>
            <p:nvPr/>
          </p:nvSpPr>
          <p:spPr>
            <a:xfrm>
              <a:off x="11027878" y="4031889"/>
              <a:ext cx="44440" cy="73008"/>
            </a:xfrm>
            <a:custGeom>
              <a:avLst/>
              <a:gdLst/>
              <a:ahLst/>
              <a:cxnLst/>
              <a:rect l="l" t="t" r="r" b="b"/>
              <a:pathLst>
                <a:path w="28" h="46" extrusionOk="0">
                  <a:moveTo>
                    <a:pt x="22" y="8"/>
                  </a:moveTo>
                  <a:lnTo>
                    <a:pt x="28" y="29"/>
                  </a:lnTo>
                  <a:lnTo>
                    <a:pt x="15" y="24"/>
                  </a:lnTo>
                  <a:lnTo>
                    <a:pt x="17" y="31"/>
                  </a:lnTo>
                  <a:lnTo>
                    <a:pt x="22" y="42"/>
                  </a:lnTo>
                  <a:lnTo>
                    <a:pt x="14" y="46"/>
                  </a:lnTo>
                  <a:lnTo>
                    <a:pt x="12" y="33"/>
                  </a:lnTo>
                  <a:lnTo>
                    <a:pt x="7" y="32"/>
                  </a:lnTo>
                  <a:lnTo>
                    <a:pt x="3" y="20"/>
                  </a:lnTo>
                  <a:lnTo>
                    <a:pt x="13" y="22"/>
                  </a:lnTo>
                  <a:lnTo>
                    <a:pt x="12" y="14"/>
                  </a:lnTo>
                  <a:lnTo>
                    <a:pt x="0" y="0"/>
                  </a:lnTo>
                  <a:lnTo>
                    <a:pt x="17" y="0"/>
                  </a:lnTo>
                  <a:lnTo>
                    <a:pt x="2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6" name="Google Shape;526;p8"/>
            <p:cNvSpPr/>
            <p:nvPr/>
          </p:nvSpPr>
          <p:spPr>
            <a:xfrm>
              <a:off x="10919952" y="4004909"/>
              <a:ext cx="34918" cy="38091"/>
            </a:xfrm>
            <a:custGeom>
              <a:avLst/>
              <a:gdLst/>
              <a:ahLst/>
              <a:cxnLst/>
              <a:rect l="l" t="t" r="r" b="b"/>
              <a:pathLst>
                <a:path w="22" h="24" extrusionOk="0">
                  <a:moveTo>
                    <a:pt x="22" y="8"/>
                  </a:moveTo>
                  <a:lnTo>
                    <a:pt x="19" y="24"/>
                  </a:lnTo>
                  <a:lnTo>
                    <a:pt x="10" y="14"/>
                  </a:lnTo>
                  <a:lnTo>
                    <a:pt x="0" y="0"/>
                  </a:lnTo>
                  <a:lnTo>
                    <a:pt x="15" y="0"/>
                  </a:lnTo>
                  <a:lnTo>
                    <a:pt x="22"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7" name="Google Shape;527;p8"/>
            <p:cNvSpPr/>
            <p:nvPr/>
          </p:nvSpPr>
          <p:spPr>
            <a:xfrm>
              <a:off x="10896145" y="3852543"/>
              <a:ext cx="128559" cy="179346"/>
            </a:xfrm>
            <a:custGeom>
              <a:avLst/>
              <a:gdLst/>
              <a:ahLst/>
              <a:cxnLst/>
              <a:rect l="l" t="t" r="r" b="b"/>
              <a:pathLst>
                <a:path w="81" h="113" extrusionOk="0">
                  <a:moveTo>
                    <a:pt x="17" y="0"/>
                  </a:moveTo>
                  <a:lnTo>
                    <a:pt x="28" y="6"/>
                  </a:lnTo>
                  <a:lnTo>
                    <a:pt x="33" y="1"/>
                  </a:lnTo>
                  <a:lnTo>
                    <a:pt x="35" y="5"/>
                  </a:lnTo>
                  <a:lnTo>
                    <a:pt x="34" y="13"/>
                  </a:lnTo>
                  <a:lnTo>
                    <a:pt x="42" y="27"/>
                  </a:lnTo>
                  <a:lnTo>
                    <a:pt x="40" y="43"/>
                  </a:lnTo>
                  <a:lnTo>
                    <a:pt x="31" y="49"/>
                  </a:lnTo>
                  <a:lnTo>
                    <a:pt x="31" y="64"/>
                  </a:lnTo>
                  <a:lnTo>
                    <a:pt x="37" y="79"/>
                  </a:lnTo>
                  <a:lnTo>
                    <a:pt x="45" y="81"/>
                  </a:lnTo>
                  <a:lnTo>
                    <a:pt x="53" y="79"/>
                  </a:lnTo>
                  <a:lnTo>
                    <a:pt x="75" y="90"/>
                  </a:lnTo>
                  <a:lnTo>
                    <a:pt x="74" y="100"/>
                  </a:lnTo>
                  <a:lnTo>
                    <a:pt x="81" y="105"/>
                  </a:lnTo>
                  <a:lnTo>
                    <a:pt x="80" y="113"/>
                  </a:lnTo>
                  <a:lnTo>
                    <a:pt x="66" y="104"/>
                  </a:lnTo>
                  <a:lnTo>
                    <a:pt x="59" y="94"/>
                  </a:lnTo>
                  <a:lnTo>
                    <a:pt x="55" y="101"/>
                  </a:lnTo>
                  <a:lnTo>
                    <a:pt x="43" y="90"/>
                  </a:lnTo>
                  <a:lnTo>
                    <a:pt x="28" y="93"/>
                  </a:lnTo>
                  <a:lnTo>
                    <a:pt x="20" y="89"/>
                  </a:lnTo>
                  <a:lnTo>
                    <a:pt x="20" y="81"/>
                  </a:lnTo>
                  <a:lnTo>
                    <a:pt x="24" y="76"/>
                  </a:lnTo>
                  <a:lnTo>
                    <a:pt x="18" y="71"/>
                  </a:lnTo>
                  <a:lnTo>
                    <a:pt x="17" y="78"/>
                  </a:lnTo>
                  <a:lnTo>
                    <a:pt x="8" y="67"/>
                  </a:lnTo>
                  <a:lnTo>
                    <a:pt x="3" y="59"/>
                  </a:lnTo>
                  <a:lnTo>
                    <a:pt x="0" y="41"/>
                  </a:lnTo>
                  <a:lnTo>
                    <a:pt x="8" y="47"/>
                  </a:lnTo>
                  <a:lnTo>
                    <a:pt x="5" y="17"/>
                  </a:lnTo>
                  <a:lnTo>
                    <a:pt x="7" y="0"/>
                  </a:lnTo>
                  <a:lnTo>
                    <a:pt x="17"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8" name="Google Shape;528;p8"/>
            <p:cNvSpPr/>
            <p:nvPr/>
          </p:nvSpPr>
          <p:spPr>
            <a:xfrm>
              <a:off x="11684960" y="4536600"/>
              <a:ext cx="111101" cy="65073"/>
            </a:xfrm>
            <a:custGeom>
              <a:avLst/>
              <a:gdLst/>
              <a:ahLst/>
              <a:cxnLst/>
              <a:rect l="l" t="t" r="r" b="b"/>
              <a:pathLst>
                <a:path w="70" h="41" extrusionOk="0">
                  <a:moveTo>
                    <a:pt x="62" y="25"/>
                  </a:moveTo>
                  <a:lnTo>
                    <a:pt x="53" y="27"/>
                  </a:lnTo>
                  <a:lnTo>
                    <a:pt x="50" y="32"/>
                  </a:lnTo>
                  <a:lnTo>
                    <a:pt x="41" y="37"/>
                  </a:lnTo>
                  <a:lnTo>
                    <a:pt x="32" y="41"/>
                  </a:lnTo>
                  <a:lnTo>
                    <a:pt x="23" y="41"/>
                  </a:lnTo>
                  <a:lnTo>
                    <a:pt x="10" y="36"/>
                  </a:lnTo>
                  <a:lnTo>
                    <a:pt x="0" y="30"/>
                  </a:lnTo>
                  <a:lnTo>
                    <a:pt x="2" y="24"/>
                  </a:lnTo>
                  <a:lnTo>
                    <a:pt x="17" y="27"/>
                  </a:lnTo>
                  <a:lnTo>
                    <a:pt x="26" y="26"/>
                  </a:lnTo>
                  <a:lnTo>
                    <a:pt x="29" y="16"/>
                  </a:lnTo>
                  <a:lnTo>
                    <a:pt x="32" y="16"/>
                  </a:lnTo>
                  <a:lnTo>
                    <a:pt x="33" y="26"/>
                  </a:lnTo>
                  <a:lnTo>
                    <a:pt x="42" y="25"/>
                  </a:lnTo>
                  <a:lnTo>
                    <a:pt x="47" y="19"/>
                  </a:lnTo>
                  <a:lnTo>
                    <a:pt x="57" y="12"/>
                  </a:lnTo>
                  <a:lnTo>
                    <a:pt x="56" y="0"/>
                  </a:lnTo>
                  <a:lnTo>
                    <a:pt x="66" y="0"/>
                  </a:lnTo>
                  <a:lnTo>
                    <a:pt x="70" y="3"/>
                  </a:lnTo>
                  <a:lnTo>
                    <a:pt x="68" y="13"/>
                  </a:lnTo>
                  <a:lnTo>
                    <a:pt x="62"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8"/>
            <p:cNvSpPr/>
            <p:nvPr/>
          </p:nvSpPr>
          <p:spPr>
            <a:xfrm>
              <a:off x="11483393" y="4488985"/>
              <a:ext cx="255532" cy="244419"/>
            </a:xfrm>
            <a:custGeom>
              <a:avLst/>
              <a:gdLst/>
              <a:ahLst/>
              <a:cxnLst/>
              <a:rect l="l" t="t" r="r" b="b"/>
              <a:pathLst>
                <a:path w="161" h="154" extrusionOk="0">
                  <a:moveTo>
                    <a:pt x="0" y="125"/>
                  </a:moveTo>
                  <a:lnTo>
                    <a:pt x="5" y="63"/>
                  </a:lnTo>
                  <a:lnTo>
                    <a:pt x="8" y="0"/>
                  </a:lnTo>
                  <a:lnTo>
                    <a:pt x="36" y="14"/>
                  </a:lnTo>
                  <a:lnTo>
                    <a:pt x="67" y="24"/>
                  </a:lnTo>
                  <a:lnTo>
                    <a:pt x="77" y="34"/>
                  </a:lnTo>
                  <a:lnTo>
                    <a:pt x="86" y="43"/>
                  </a:lnTo>
                  <a:lnTo>
                    <a:pt x="89" y="55"/>
                  </a:lnTo>
                  <a:lnTo>
                    <a:pt x="116" y="67"/>
                  </a:lnTo>
                  <a:lnTo>
                    <a:pt x="119" y="77"/>
                  </a:lnTo>
                  <a:lnTo>
                    <a:pt x="103" y="79"/>
                  </a:lnTo>
                  <a:lnTo>
                    <a:pt x="106" y="91"/>
                  </a:lnTo>
                  <a:lnTo>
                    <a:pt x="120" y="104"/>
                  </a:lnTo>
                  <a:lnTo>
                    <a:pt x="129" y="124"/>
                  </a:lnTo>
                  <a:lnTo>
                    <a:pt x="139" y="123"/>
                  </a:lnTo>
                  <a:lnTo>
                    <a:pt x="137" y="132"/>
                  </a:lnTo>
                  <a:lnTo>
                    <a:pt x="150" y="135"/>
                  </a:lnTo>
                  <a:lnTo>
                    <a:pt x="144" y="139"/>
                  </a:lnTo>
                  <a:lnTo>
                    <a:pt x="161" y="147"/>
                  </a:lnTo>
                  <a:lnTo>
                    <a:pt x="159" y="152"/>
                  </a:lnTo>
                  <a:lnTo>
                    <a:pt x="147" y="154"/>
                  </a:lnTo>
                  <a:lnTo>
                    <a:pt x="144" y="149"/>
                  </a:lnTo>
                  <a:lnTo>
                    <a:pt x="130" y="146"/>
                  </a:lnTo>
                  <a:lnTo>
                    <a:pt x="113" y="144"/>
                  </a:lnTo>
                  <a:lnTo>
                    <a:pt x="101" y="131"/>
                  </a:lnTo>
                  <a:lnTo>
                    <a:pt x="93" y="121"/>
                  </a:lnTo>
                  <a:lnTo>
                    <a:pt x="86" y="104"/>
                  </a:lnTo>
                  <a:lnTo>
                    <a:pt x="65" y="96"/>
                  </a:lnTo>
                  <a:lnTo>
                    <a:pt x="50" y="101"/>
                  </a:lnTo>
                  <a:lnTo>
                    <a:pt x="39" y="108"/>
                  </a:lnTo>
                  <a:lnTo>
                    <a:pt x="40" y="122"/>
                  </a:lnTo>
                  <a:lnTo>
                    <a:pt x="26" y="129"/>
                  </a:lnTo>
                  <a:lnTo>
                    <a:pt x="18" y="125"/>
                  </a:lnTo>
                  <a:lnTo>
                    <a:pt x="0" y="1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p8"/>
            <p:cNvSpPr/>
            <p:nvPr/>
          </p:nvSpPr>
          <p:spPr>
            <a:xfrm>
              <a:off x="11753208" y="4487399"/>
              <a:ext cx="61898" cy="68247"/>
            </a:xfrm>
            <a:custGeom>
              <a:avLst/>
              <a:gdLst/>
              <a:ahLst/>
              <a:cxnLst/>
              <a:rect l="l" t="t" r="r" b="b"/>
              <a:pathLst>
                <a:path w="39" h="43" extrusionOk="0">
                  <a:moveTo>
                    <a:pt x="39" y="38"/>
                  </a:moveTo>
                  <a:lnTo>
                    <a:pt x="34" y="43"/>
                  </a:lnTo>
                  <a:lnTo>
                    <a:pt x="32" y="31"/>
                  </a:lnTo>
                  <a:lnTo>
                    <a:pt x="28" y="24"/>
                  </a:lnTo>
                  <a:lnTo>
                    <a:pt x="21" y="18"/>
                  </a:lnTo>
                  <a:lnTo>
                    <a:pt x="12" y="10"/>
                  </a:lnTo>
                  <a:lnTo>
                    <a:pt x="0" y="4"/>
                  </a:lnTo>
                  <a:lnTo>
                    <a:pt x="4" y="0"/>
                  </a:lnTo>
                  <a:lnTo>
                    <a:pt x="13" y="5"/>
                  </a:lnTo>
                  <a:lnTo>
                    <a:pt x="19" y="9"/>
                  </a:lnTo>
                  <a:lnTo>
                    <a:pt x="26" y="13"/>
                  </a:lnTo>
                  <a:lnTo>
                    <a:pt x="32" y="21"/>
                  </a:lnTo>
                  <a:lnTo>
                    <a:pt x="39" y="28"/>
                  </a:lnTo>
                  <a:lnTo>
                    <a:pt x="39" y="3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p8"/>
            <p:cNvSpPr/>
            <p:nvPr/>
          </p:nvSpPr>
          <p:spPr>
            <a:xfrm>
              <a:off x="8058313" y="2766940"/>
              <a:ext cx="234899" cy="168237"/>
            </a:xfrm>
            <a:custGeom>
              <a:avLst/>
              <a:gdLst/>
              <a:ahLst/>
              <a:cxnLst/>
              <a:rect l="l" t="t" r="r" b="b"/>
              <a:pathLst>
                <a:path w="148" h="106" extrusionOk="0">
                  <a:moveTo>
                    <a:pt x="77" y="8"/>
                  </a:moveTo>
                  <a:lnTo>
                    <a:pt x="94" y="10"/>
                  </a:lnTo>
                  <a:lnTo>
                    <a:pt x="120" y="10"/>
                  </a:lnTo>
                  <a:lnTo>
                    <a:pt x="127" y="11"/>
                  </a:lnTo>
                  <a:lnTo>
                    <a:pt x="131" y="17"/>
                  </a:lnTo>
                  <a:lnTo>
                    <a:pt x="133" y="26"/>
                  </a:lnTo>
                  <a:lnTo>
                    <a:pt x="138" y="32"/>
                  </a:lnTo>
                  <a:lnTo>
                    <a:pt x="140" y="40"/>
                  </a:lnTo>
                  <a:lnTo>
                    <a:pt x="131" y="43"/>
                  </a:lnTo>
                  <a:lnTo>
                    <a:pt x="137" y="51"/>
                  </a:lnTo>
                  <a:lnTo>
                    <a:pt x="138" y="60"/>
                  </a:lnTo>
                  <a:lnTo>
                    <a:pt x="148" y="76"/>
                  </a:lnTo>
                  <a:lnTo>
                    <a:pt x="147" y="81"/>
                  </a:lnTo>
                  <a:lnTo>
                    <a:pt x="140" y="83"/>
                  </a:lnTo>
                  <a:lnTo>
                    <a:pt x="128" y="98"/>
                  </a:lnTo>
                  <a:lnTo>
                    <a:pt x="134" y="106"/>
                  </a:lnTo>
                  <a:lnTo>
                    <a:pt x="130" y="106"/>
                  </a:lnTo>
                  <a:lnTo>
                    <a:pt x="115" y="98"/>
                  </a:lnTo>
                  <a:lnTo>
                    <a:pt x="105" y="101"/>
                  </a:lnTo>
                  <a:lnTo>
                    <a:pt x="98" y="99"/>
                  </a:lnTo>
                  <a:lnTo>
                    <a:pt x="90" y="103"/>
                  </a:lnTo>
                  <a:lnTo>
                    <a:pt x="82" y="97"/>
                  </a:lnTo>
                  <a:lnTo>
                    <a:pt x="76" y="99"/>
                  </a:lnTo>
                  <a:lnTo>
                    <a:pt x="75" y="98"/>
                  </a:lnTo>
                  <a:lnTo>
                    <a:pt x="68" y="88"/>
                  </a:lnTo>
                  <a:lnTo>
                    <a:pt x="57" y="88"/>
                  </a:lnTo>
                  <a:lnTo>
                    <a:pt x="54" y="82"/>
                  </a:lnTo>
                  <a:lnTo>
                    <a:pt x="44" y="80"/>
                  </a:lnTo>
                  <a:lnTo>
                    <a:pt x="43" y="85"/>
                  </a:lnTo>
                  <a:lnTo>
                    <a:pt x="34" y="81"/>
                  </a:lnTo>
                  <a:lnTo>
                    <a:pt x="35" y="76"/>
                  </a:lnTo>
                  <a:lnTo>
                    <a:pt x="24" y="74"/>
                  </a:lnTo>
                  <a:lnTo>
                    <a:pt x="17" y="68"/>
                  </a:lnTo>
                  <a:lnTo>
                    <a:pt x="9" y="57"/>
                  </a:lnTo>
                  <a:lnTo>
                    <a:pt x="10" y="50"/>
                  </a:lnTo>
                  <a:lnTo>
                    <a:pt x="6" y="40"/>
                  </a:lnTo>
                  <a:lnTo>
                    <a:pt x="0" y="34"/>
                  </a:lnTo>
                  <a:lnTo>
                    <a:pt x="3" y="29"/>
                  </a:lnTo>
                  <a:lnTo>
                    <a:pt x="0" y="20"/>
                  </a:lnTo>
                  <a:lnTo>
                    <a:pt x="9" y="14"/>
                  </a:lnTo>
                  <a:lnTo>
                    <a:pt x="29" y="6"/>
                  </a:lnTo>
                  <a:lnTo>
                    <a:pt x="47" y="0"/>
                  </a:lnTo>
                  <a:lnTo>
                    <a:pt x="61" y="3"/>
                  </a:lnTo>
                  <a:lnTo>
                    <a:pt x="63" y="8"/>
                  </a:lnTo>
                  <a:lnTo>
                    <a:pt x="77" y="8"/>
                  </a:lnTo>
                  <a:lnTo>
                    <a:pt x="77"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8"/>
            <p:cNvSpPr/>
            <p:nvPr/>
          </p:nvSpPr>
          <p:spPr>
            <a:xfrm>
              <a:off x="10792979" y="3114522"/>
              <a:ext cx="120623" cy="160300"/>
            </a:xfrm>
            <a:custGeom>
              <a:avLst/>
              <a:gdLst/>
              <a:ahLst/>
              <a:cxnLst/>
              <a:rect l="l" t="t" r="r" b="b"/>
              <a:pathLst>
                <a:path w="76" h="101" extrusionOk="0">
                  <a:moveTo>
                    <a:pt x="72" y="12"/>
                  </a:moveTo>
                  <a:lnTo>
                    <a:pt x="76" y="15"/>
                  </a:lnTo>
                  <a:lnTo>
                    <a:pt x="70" y="13"/>
                  </a:lnTo>
                  <a:lnTo>
                    <a:pt x="67" y="20"/>
                  </a:lnTo>
                  <a:lnTo>
                    <a:pt x="66" y="26"/>
                  </a:lnTo>
                  <a:lnTo>
                    <a:pt x="74" y="40"/>
                  </a:lnTo>
                  <a:lnTo>
                    <a:pt x="68" y="44"/>
                  </a:lnTo>
                  <a:lnTo>
                    <a:pt x="68" y="47"/>
                  </a:lnTo>
                  <a:lnTo>
                    <a:pt x="65" y="53"/>
                  </a:lnTo>
                  <a:lnTo>
                    <a:pt x="56" y="56"/>
                  </a:lnTo>
                  <a:lnTo>
                    <a:pt x="52" y="61"/>
                  </a:lnTo>
                  <a:lnTo>
                    <a:pt x="56" y="69"/>
                  </a:lnTo>
                  <a:lnTo>
                    <a:pt x="55" y="71"/>
                  </a:lnTo>
                  <a:lnTo>
                    <a:pt x="63" y="75"/>
                  </a:lnTo>
                  <a:lnTo>
                    <a:pt x="76" y="83"/>
                  </a:lnTo>
                  <a:lnTo>
                    <a:pt x="76" y="87"/>
                  </a:lnTo>
                  <a:lnTo>
                    <a:pt x="70" y="89"/>
                  </a:lnTo>
                  <a:lnTo>
                    <a:pt x="59" y="89"/>
                  </a:lnTo>
                  <a:lnTo>
                    <a:pt x="58" y="98"/>
                  </a:lnTo>
                  <a:lnTo>
                    <a:pt x="51" y="98"/>
                  </a:lnTo>
                  <a:lnTo>
                    <a:pt x="51" y="99"/>
                  </a:lnTo>
                  <a:lnTo>
                    <a:pt x="41" y="95"/>
                  </a:lnTo>
                  <a:lnTo>
                    <a:pt x="40" y="99"/>
                  </a:lnTo>
                  <a:lnTo>
                    <a:pt x="36" y="101"/>
                  </a:lnTo>
                  <a:lnTo>
                    <a:pt x="34" y="97"/>
                  </a:lnTo>
                  <a:lnTo>
                    <a:pt x="30" y="95"/>
                  </a:lnTo>
                  <a:lnTo>
                    <a:pt x="24" y="92"/>
                  </a:lnTo>
                  <a:lnTo>
                    <a:pt x="24" y="84"/>
                  </a:lnTo>
                  <a:lnTo>
                    <a:pt x="27" y="81"/>
                  </a:lnTo>
                  <a:lnTo>
                    <a:pt x="24" y="78"/>
                  </a:lnTo>
                  <a:lnTo>
                    <a:pt x="22" y="68"/>
                  </a:lnTo>
                  <a:lnTo>
                    <a:pt x="20" y="65"/>
                  </a:lnTo>
                  <a:lnTo>
                    <a:pt x="10" y="63"/>
                  </a:lnTo>
                  <a:lnTo>
                    <a:pt x="0" y="58"/>
                  </a:lnTo>
                  <a:lnTo>
                    <a:pt x="6" y="46"/>
                  </a:lnTo>
                  <a:lnTo>
                    <a:pt x="18" y="35"/>
                  </a:lnTo>
                  <a:lnTo>
                    <a:pt x="21" y="22"/>
                  </a:lnTo>
                  <a:lnTo>
                    <a:pt x="31" y="28"/>
                  </a:lnTo>
                  <a:lnTo>
                    <a:pt x="45" y="29"/>
                  </a:lnTo>
                  <a:lnTo>
                    <a:pt x="37" y="19"/>
                  </a:lnTo>
                  <a:lnTo>
                    <a:pt x="56" y="11"/>
                  </a:lnTo>
                  <a:lnTo>
                    <a:pt x="56" y="0"/>
                  </a:lnTo>
                  <a:lnTo>
                    <a:pt x="72" y="12"/>
                  </a:lnTo>
                  <a:lnTo>
                    <a:pt x="72" y="12"/>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p8"/>
            <p:cNvSpPr/>
            <p:nvPr/>
          </p:nvSpPr>
          <p:spPr>
            <a:xfrm>
              <a:off x="6104526" y="4995283"/>
              <a:ext cx="225376" cy="247593"/>
            </a:xfrm>
            <a:custGeom>
              <a:avLst/>
              <a:gdLst/>
              <a:ahLst/>
              <a:cxnLst/>
              <a:rect l="l" t="t" r="r" b="b"/>
              <a:pathLst>
                <a:path w="142" h="156" extrusionOk="0">
                  <a:moveTo>
                    <a:pt x="71" y="16"/>
                  </a:moveTo>
                  <a:lnTo>
                    <a:pt x="77" y="27"/>
                  </a:lnTo>
                  <a:lnTo>
                    <a:pt x="79" y="52"/>
                  </a:lnTo>
                  <a:lnTo>
                    <a:pt x="96" y="56"/>
                  </a:lnTo>
                  <a:lnTo>
                    <a:pt x="102" y="52"/>
                  </a:lnTo>
                  <a:lnTo>
                    <a:pt x="114" y="58"/>
                  </a:lnTo>
                  <a:lnTo>
                    <a:pt x="117" y="63"/>
                  </a:lnTo>
                  <a:lnTo>
                    <a:pt x="121" y="81"/>
                  </a:lnTo>
                  <a:lnTo>
                    <a:pt x="123" y="87"/>
                  </a:lnTo>
                  <a:lnTo>
                    <a:pt x="129" y="89"/>
                  </a:lnTo>
                  <a:lnTo>
                    <a:pt x="135" y="86"/>
                  </a:lnTo>
                  <a:lnTo>
                    <a:pt x="142" y="89"/>
                  </a:lnTo>
                  <a:lnTo>
                    <a:pt x="142" y="99"/>
                  </a:lnTo>
                  <a:lnTo>
                    <a:pt x="142" y="111"/>
                  </a:lnTo>
                  <a:lnTo>
                    <a:pt x="139" y="121"/>
                  </a:lnTo>
                  <a:lnTo>
                    <a:pt x="139" y="138"/>
                  </a:lnTo>
                  <a:lnTo>
                    <a:pt x="126" y="153"/>
                  </a:lnTo>
                  <a:lnTo>
                    <a:pt x="113" y="156"/>
                  </a:lnTo>
                  <a:lnTo>
                    <a:pt x="95" y="153"/>
                  </a:lnTo>
                  <a:lnTo>
                    <a:pt x="77" y="148"/>
                  </a:lnTo>
                  <a:lnTo>
                    <a:pt x="90" y="119"/>
                  </a:lnTo>
                  <a:lnTo>
                    <a:pt x="87" y="111"/>
                  </a:lnTo>
                  <a:lnTo>
                    <a:pt x="69" y="104"/>
                  </a:lnTo>
                  <a:lnTo>
                    <a:pt x="48" y="89"/>
                  </a:lnTo>
                  <a:lnTo>
                    <a:pt x="34" y="86"/>
                  </a:lnTo>
                  <a:lnTo>
                    <a:pt x="0" y="55"/>
                  </a:lnTo>
                  <a:lnTo>
                    <a:pt x="5" y="32"/>
                  </a:lnTo>
                  <a:lnTo>
                    <a:pt x="5" y="22"/>
                  </a:lnTo>
                  <a:lnTo>
                    <a:pt x="11" y="6"/>
                  </a:lnTo>
                  <a:lnTo>
                    <a:pt x="39" y="0"/>
                  </a:lnTo>
                  <a:lnTo>
                    <a:pt x="54" y="0"/>
                  </a:lnTo>
                  <a:lnTo>
                    <a:pt x="71" y="10"/>
                  </a:lnTo>
                  <a:lnTo>
                    <a:pt x="71" y="16"/>
                  </a:lnTo>
                  <a:lnTo>
                    <a:pt x="71"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p8"/>
            <p:cNvSpPr/>
            <p:nvPr/>
          </p:nvSpPr>
          <p:spPr>
            <a:xfrm>
              <a:off x="8628101" y="3428776"/>
              <a:ext cx="15872" cy="36503"/>
            </a:xfrm>
            <a:custGeom>
              <a:avLst/>
              <a:gdLst/>
              <a:ahLst/>
              <a:cxnLst/>
              <a:rect l="l" t="t" r="r" b="b"/>
              <a:pathLst>
                <a:path w="10" h="23" extrusionOk="0">
                  <a:moveTo>
                    <a:pt x="9" y="3"/>
                  </a:moveTo>
                  <a:lnTo>
                    <a:pt x="10" y="14"/>
                  </a:lnTo>
                  <a:lnTo>
                    <a:pt x="8" y="20"/>
                  </a:lnTo>
                  <a:lnTo>
                    <a:pt x="0" y="23"/>
                  </a:lnTo>
                  <a:lnTo>
                    <a:pt x="1" y="17"/>
                  </a:lnTo>
                  <a:lnTo>
                    <a:pt x="5" y="15"/>
                  </a:lnTo>
                  <a:lnTo>
                    <a:pt x="0" y="13"/>
                  </a:lnTo>
                  <a:lnTo>
                    <a:pt x="3" y="0"/>
                  </a:lnTo>
                  <a:lnTo>
                    <a:pt x="9" y="3"/>
                  </a:lnTo>
                  <a:lnTo>
                    <a:pt x="9"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5" name="Google Shape;535;p8"/>
            <p:cNvSpPr/>
            <p:nvPr/>
          </p:nvSpPr>
          <p:spPr>
            <a:xfrm>
              <a:off x="9053458" y="3623994"/>
              <a:ext cx="23807" cy="46027"/>
            </a:xfrm>
            <a:custGeom>
              <a:avLst/>
              <a:gdLst/>
              <a:ahLst/>
              <a:cxnLst/>
              <a:rect l="l" t="t" r="r" b="b"/>
              <a:pathLst>
                <a:path w="15" h="29" extrusionOk="0">
                  <a:moveTo>
                    <a:pt x="12" y="28"/>
                  </a:moveTo>
                  <a:lnTo>
                    <a:pt x="8" y="29"/>
                  </a:lnTo>
                  <a:lnTo>
                    <a:pt x="3" y="25"/>
                  </a:lnTo>
                  <a:lnTo>
                    <a:pt x="0" y="11"/>
                  </a:lnTo>
                  <a:lnTo>
                    <a:pt x="3" y="2"/>
                  </a:lnTo>
                  <a:lnTo>
                    <a:pt x="8" y="0"/>
                  </a:lnTo>
                  <a:lnTo>
                    <a:pt x="14" y="5"/>
                  </a:lnTo>
                  <a:lnTo>
                    <a:pt x="15" y="17"/>
                  </a:lnTo>
                  <a:lnTo>
                    <a:pt x="12" y="28"/>
                  </a:lnTo>
                  <a:lnTo>
                    <a:pt x="12" y="2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6" name="Google Shape;536;p8"/>
            <p:cNvSpPr/>
            <p:nvPr/>
          </p:nvSpPr>
          <p:spPr>
            <a:xfrm>
              <a:off x="8220203" y="2958983"/>
              <a:ext cx="226963" cy="134906"/>
            </a:xfrm>
            <a:custGeom>
              <a:avLst/>
              <a:gdLst/>
              <a:ahLst/>
              <a:cxnLst/>
              <a:rect l="l" t="t" r="r" b="b"/>
              <a:pathLst>
                <a:path w="143" h="85" extrusionOk="0">
                  <a:moveTo>
                    <a:pt x="90" y="0"/>
                  </a:moveTo>
                  <a:lnTo>
                    <a:pt x="95" y="2"/>
                  </a:lnTo>
                  <a:lnTo>
                    <a:pt x="100" y="7"/>
                  </a:lnTo>
                  <a:lnTo>
                    <a:pt x="106" y="16"/>
                  </a:lnTo>
                  <a:lnTo>
                    <a:pt x="116" y="27"/>
                  </a:lnTo>
                  <a:lnTo>
                    <a:pt x="118" y="35"/>
                  </a:lnTo>
                  <a:lnTo>
                    <a:pt x="117" y="43"/>
                  </a:lnTo>
                  <a:lnTo>
                    <a:pt x="121" y="51"/>
                  </a:lnTo>
                  <a:lnTo>
                    <a:pt x="128" y="55"/>
                  </a:lnTo>
                  <a:lnTo>
                    <a:pt x="135" y="52"/>
                  </a:lnTo>
                  <a:lnTo>
                    <a:pt x="142" y="55"/>
                  </a:lnTo>
                  <a:lnTo>
                    <a:pt x="143" y="60"/>
                  </a:lnTo>
                  <a:lnTo>
                    <a:pt x="136" y="64"/>
                  </a:lnTo>
                  <a:lnTo>
                    <a:pt x="132" y="62"/>
                  </a:lnTo>
                  <a:lnTo>
                    <a:pt x="130" y="85"/>
                  </a:lnTo>
                  <a:lnTo>
                    <a:pt x="121" y="83"/>
                  </a:lnTo>
                  <a:lnTo>
                    <a:pt x="109" y="76"/>
                  </a:lnTo>
                  <a:lnTo>
                    <a:pt x="92" y="80"/>
                  </a:lnTo>
                  <a:lnTo>
                    <a:pt x="85" y="85"/>
                  </a:lnTo>
                  <a:lnTo>
                    <a:pt x="63" y="84"/>
                  </a:lnTo>
                  <a:lnTo>
                    <a:pt x="51" y="82"/>
                  </a:lnTo>
                  <a:lnTo>
                    <a:pt x="45" y="82"/>
                  </a:lnTo>
                  <a:lnTo>
                    <a:pt x="40" y="75"/>
                  </a:lnTo>
                  <a:lnTo>
                    <a:pt x="37" y="71"/>
                  </a:lnTo>
                  <a:lnTo>
                    <a:pt x="40" y="68"/>
                  </a:lnTo>
                  <a:lnTo>
                    <a:pt x="36" y="66"/>
                  </a:lnTo>
                  <a:lnTo>
                    <a:pt x="32" y="70"/>
                  </a:lnTo>
                  <a:lnTo>
                    <a:pt x="22" y="65"/>
                  </a:lnTo>
                  <a:lnTo>
                    <a:pt x="21" y="57"/>
                  </a:lnTo>
                  <a:lnTo>
                    <a:pt x="11" y="53"/>
                  </a:lnTo>
                  <a:lnTo>
                    <a:pt x="9" y="47"/>
                  </a:lnTo>
                  <a:lnTo>
                    <a:pt x="0" y="39"/>
                  </a:lnTo>
                  <a:lnTo>
                    <a:pt x="11" y="36"/>
                  </a:lnTo>
                  <a:lnTo>
                    <a:pt x="19" y="23"/>
                  </a:lnTo>
                  <a:lnTo>
                    <a:pt x="24" y="10"/>
                  </a:lnTo>
                  <a:lnTo>
                    <a:pt x="33" y="7"/>
                  </a:lnTo>
                  <a:lnTo>
                    <a:pt x="39" y="3"/>
                  </a:lnTo>
                  <a:lnTo>
                    <a:pt x="49" y="5"/>
                  </a:lnTo>
                  <a:lnTo>
                    <a:pt x="58" y="5"/>
                  </a:lnTo>
                  <a:lnTo>
                    <a:pt x="65" y="10"/>
                  </a:lnTo>
                  <a:lnTo>
                    <a:pt x="70" y="7"/>
                  </a:lnTo>
                  <a:lnTo>
                    <a:pt x="81" y="5"/>
                  </a:lnTo>
                  <a:lnTo>
                    <a:pt x="83" y="0"/>
                  </a:lnTo>
                  <a:lnTo>
                    <a:pt x="90" y="0"/>
                  </a:lnTo>
                  <a:lnTo>
                    <a:pt x="9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7" name="Google Shape;537;p8"/>
            <p:cNvSpPr/>
            <p:nvPr/>
          </p:nvSpPr>
          <p:spPr>
            <a:xfrm>
              <a:off x="8512240" y="4444546"/>
              <a:ext cx="49201" cy="53963"/>
            </a:xfrm>
            <a:custGeom>
              <a:avLst/>
              <a:gdLst/>
              <a:ahLst/>
              <a:cxnLst/>
              <a:rect l="l" t="t" r="r" b="b"/>
              <a:pathLst>
                <a:path w="31" h="34" extrusionOk="0">
                  <a:moveTo>
                    <a:pt x="24" y="0"/>
                  </a:moveTo>
                  <a:lnTo>
                    <a:pt x="31" y="11"/>
                  </a:lnTo>
                  <a:lnTo>
                    <a:pt x="30" y="22"/>
                  </a:lnTo>
                  <a:lnTo>
                    <a:pt x="25" y="25"/>
                  </a:lnTo>
                  <a:lnTo>
                    <a:pt x="16" y="24"/>
                  </a:lnTo>
                  <a:lnTo>
                    <a:pt x="11" y="34"/>
                  </a:lnTo>
                  <a:lnTo>
                    <a:pt x="0" y="33"/>
                  </a:lnTo>
                  <a:lnTo>
                    <a:pt x="2" y="22"/>
                  </a:lnTo>
                  <a:lnTo>
                    <a:pt x="5" y="21"/>
                  </a:lnTo>
                  <a:lnTo>
                    <a:pt x="5" y="10"/>
                  </a:lnTo>
                  <a:lnTo>
                    <a:pt x="10" y="5"/>
                  </a:lnTo>
                  <a:lnTo>
                    <a:pt x="14" y="6"/>
                  </a:lnTo>
                  <a:lnTo>
                    <a:pt x="24" y="0"/>
                  </a:lnTo>
                  <a:lnTo>
                    <a:pt x="2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8" name="Google Shape;538;p8"/>
            <p:cNvSpPr/>
            <p:nvPr/>
          </p:nvSpPr>
          <p:spPr>
            <a:xfrm>
              <a:off x="7293304" y="3576381"/>
              <a:ext cx="223788" cy="201566"/>
            </a:xfrm>
            <a:custGeom>
              <a:avLst/>
              <a:gdLst/>
              <a:ahLst/>
              <a:cxnLst/>
              <a:rect l="l" t="t" r="r" b="b"/>
              <a:pathLst>
                <a:path w="141" h="127" extrusionOk="0">
                  <a:moveTo>
                    <a:pt x="141" y="0"/>
                  </a:moveTo>
                  <a:lnTo>
                    <a:pt x="140" y="1"/>
                  </a:lnTo>
                  <a:lnTo>
                    <a:pt x="140" y="5"/>
                  </a:lnTo>
                  <a:lnTo>
                    <a:pt x="140" y="34"/>
                  </a:lnTo>
                  <a:lnTo>
                    <a:pt x="86" y="32"/>
                  </a:lnTo>
                  <a:lnTo>
                    <a:pt x="86" y="81"/>
                  </a:lnTo>
                  <a:lnTo>
                    <a:pt x="70" y="83"/>
                  </a:lnTo>
                  <a:lnTo>
                    <a:pt x="66" y="92"/>
                  </a:lnTo>
                  <a:lnTo>
                    <a:pt x="69" y="121"/>
                  </a:lnTo>
                  <a:lnTo>
                    <a:pt x="4" y="121"/>
                  </a:lnTo>
                  <a:lnTo>
                    <a:pt x="0" y="127"/>
                  </a:lnTo>
                  <a:lnTo>
                    <a:pt x="1" y="118"/>
                  </a:lnTo>
                  <a:lnTo>
                    <a:pt x="2" y="118"/>
                  </a:lnTo>
                  <a:lnTo>
                    <a:pt x="39" y="117"/>
                  </a:lnTo>
                  <a:lnTo>
                    <a:pt x="40" y="110"/>
                  </a:lnTo>
                  <a:lnTo>
                    <a:pt x="48" y="101"/>
                  </a:lnTo>
                  <a:lnTo>
                    <a:pt x="54" y="75"/>
                  </a:lnTo>
                  <a:lnTo>
                    <a:pt x="77" y="55"/>
                  </a:lnTo>
                  <a:lnTo>
                    <a:pt x="85" y="31"/>
                  </a:lnTo>
                  <a:lnTo>
                    <a:pt x="91" y="30"/>
                  </a:lnTo>
                  <a:lnTo>
                    <a:pt x="96" y="15"/>
                  </a:lnTo>
                  <a:lnTo>
                    <a:pt x="110" y="12"/>
                  </a:lnTo>
                  <a:lnTo>
                    <a:pt x="116" y="15"/>
                  </a:lnTo>
                  <a:lnTo>
                    <a:pt x="123" y="15"/>
                  </a:lnTo>
                  <a:lnTo>
                    <a:pt x="128" y="11"/>
                  </a:lnTo>
                  <a:lnTo>
                    <a:pt x="138" y="10"/>
                  </a:lnTo>
                  <a:lnTo>
                    <a:pt x="138" y="0"/>
                  </a:lnTo>
                  <a:lnTo>
                    <a:pt x="141" y="0"/>
                  </a:lnTo>
                  <a:lnTo>
                    <a:pt x="14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9" name="Google Shape;539;p8"/>
            <p:cNvSpPr/>
            <p:nvPr/>
          </p:nvSpPr>
          <p:spPr>
            <a:xfrm>
              <a:off x="8631275" y="3439887"/>
              <a:ext cx="560265" cy="477728"/>
            </a:xfrm>
            <a:custGeom>
              <a:avLst/>
              <a:gdLst/>
              <a:ahLst/>
              <a:cxnLst/>
              <a:rect l="l" t="t" r="r" b="b"/>
              <a:pathLst>
                <a:path w="353" h="301" extrusionOk="0">
                  <a:moveTo>
                    <a:pt x="191" y="59"/>
                  </a:moveTo>
                  <a:lnTo>
                    <a:pt x="206" y="60"/>
                  </a:lnTo>
                  <a:lnTo>
                    <a:pt x="211" y="70"/>
                  </a:lnTo>
                  <a:lnTo>
                    <a:pt x="222" y="69"/>
                  </a:lnTo>
                  <a:lnTo>
                    <a:pt x="230" y="85"/>
                  </a:lnTo>
                  <a:lnTo>
                    <a:pt x="239" y="90"/>
                  </a:lnTo>
                  <a:lnTo>
                    <a:pt x="243" y="96"/>
                  </a:lnTo>
                  <a:lnTo>
                    <a:pt x="255" y="104"/>
                  </a:lnTo>
                  <a:lnTo>
                    <a:pt x="256" y="112"/>
                  </a:lnTo>
                  <a:lnTo>
                    <a:pt x="255" y="118"/>
                  </a:lnTo>
                  <a:lnTo>
                    <a:pt x="258" y="125"/>
                  </a:lnTo>
                  <a:lnTo>
                    <a:pt x="263" y="130"/>
                  </a:lnTo>
                  <a:lnTo>
                    <a:pt x="266" y="136"/>
                  </a:lnTo>
                  <a:lnTo>
                    <a:pt x="269" y="141"/>
                  </a:lnTo>
                  <a:lnTo>
                    <a:pt x="274" y="145"/>
                  </a:lnTo>
                  <a:lnTo>
                    <a:pt x="278" y="144"/>
                  </a:lnTo>
                  <a:lnTo>
                    <a:pt x="283" y="151"/>
                  </a:lnTo>
                  <a:lnTo>
                    <a:pt x="283" y="155"/>
                  </a:lnTo>
                  <a:lnTo>
                    <a:pt x="292" y="175"/>
                  </a:lnTo>
                  <a:lnTo>
                    <a:pt x="341" y="184"/>
                  </a:lnTo>
                  <a:lnTo>
                    <a:pt x="344" y="180"/>
                  </a:lnTo>
                  <a:lnTo>
                    <a:pt x="353" y="193"/>
                  </a:lnTo>
                  <a:lnTo>
                    <a:pt x="346" y="232"/>
                  </a:lnTo>
                  <a:lnTo>
                    <a:pt x="298" y="250"/>
                  </a:lnTo>
                  <a:lnTo>
                    <a:pt x="250" y="258"/>
                  </a:lnTo>
                  <a:lnTo>
                    <a:pt x="235" y="267"/>
                  </a:lnTo>
                  <a:lnTo>
                    <a:pt x="225" y="287"/>
                  </a:lnTo>
                  <a:lnTo>
                    <a:pt x="218" y="290"/>
                  </a:lnTo>
                  <a:lnTo>
                    <a:pt x="213" y="284"/>
                  </a:lnTo>
                  <a:lnTo>
                    <a:pt x="206" y="284"/>
                  </a:lnTo>
                  <a:lnTo>
                    <a:pt x="190" y="282"/>
                  </a:lnTo>
                  <a:lnTo>
                    <a:pt x="187" y="281"/>
                  </a:lnTo>
                  <a:lnTo>
                    <a:pt x="168" y="281"/>
                  </a:lnTo>
                  <a:lnTo>
                    <a:pt x="164" y="282"/>
                  </a:lnTo>
                  <a:lnTo>
                    <a:pt x="157" y="278"/>
                  </a:lnTo>
                  <a:lnTo>
                    <a:pt x="152" y="287"/>
                  </a:lnTo>
                  <a:lnTo>
                    <a:pt x="155" y="295"/>
                  </a:lnTo>
                  <a:lnTo>
                    <a:pt x="148" y="301"/>
                  </a:lnTo>
                  <a:lnTo>
                    <a:pt x="145" y="293"/>
                  </a:lnTo>
                  <a:lnTo>
                    <a:pt x="140" y="287"/>
                  </a:lnTo>
                  <a:lnTo>
                    <a:pt x="138" y="279"/>
                  </a:lnTo>
                  <a:lnTo>
                    <a:pt x="129" y="273"/>
                  </a:lnTo>
                  <a:lnTo>
                    <a:pt x="120" y="257"/>
                  </a:lnTo>
                  <a:lnTo>
                    <a:pt x="114" y="241"/>
                  </a:lnTo>
                  <a:lnTo>
                    <a:pt x="102" y="228"/>
                  </a:lnTo>
                  <a:lnTo>
                    <a:pt x="95" y="225"/>
                  </a:lnTo>
                  <a:lnTo>
                    <a:pt x="82" y="207"/>
                  </a:lnTo>
                  <a:lnTo>
                    <a:pt x="80" y="194"/>
                  </a:lnTo>
                  <a:lnTo>
                    <a:pt x="80" y="183"/>
                  </a:lnTo>
                  <a:lnTo>
                    <a:pt x="69" y="161"/>
                  </a:lnTo>
                  <a:lnTo>
                    <a:pt x="61" y="154"/>
                  </a:lnTo>
                  <a:lnTo>
                    <a:pt x="52" y="150"/>
                  </a:lnTo>
                  <a:lnTo>
                    <a:pt x="46" y="139"/>
                  </a:lnTo>
                  <a:lnTo>
                    <a:pt x="46" y="135"/>
                  </a:lnTo>
                  <a:lnTo>
                    <a:pt x="41" y="125"/>
                  </a:lnTo>
                  <a:lnTo>
                    <a:pt x="35" y="121"/>
                  </a:lnTo>
                  <a:lnTo>
                    <a:pt x="28" y="107"/>
                  </a:lnTo>
                  <a:lnTo>
                    <a:pt x="17" y="91"/>
                  </a:lnTo>
                  <a:lnTo>
                    <a:pt x="8" y="79"/>
                  </a:lnTo>
                  <a:lnTo>
                    <a:pt x="0" y="79"/>
                  </a:lnTo>
                  <a:lnTo>
                    <a:pt x="1" y="68"/>
                  </a:lnTo>
                  <a:lnTo>
                    <a:pt x="1" y="61"/>
                  </a:lnTo>
                  <a:lnTo>
                    <a:pt x="3" y="53"/>
                  </a:lnTo>
                  <a:lnTo>
                    <a:pt x="21" y="57"/>
                  </a:lnTo>
                  <a:lnTo>
                    <a:pt x="27" y="51"/>
                  </a:lnTo>
                  <a:lnTo>
                    <a:pt x="31" y="44"/>
                  </a:lnTo>
                  <a:lnTo>
                    <a:pt x="43" y="41"/>
                  </a:lnTo>
                  <a:lnTo>
                    <a:pt x="45" y="35"/>
                  </a:lnTo>
                  <a:lnTo>
                    <a:pt x="50" y="32"/>
                  </a:lnTo>
                  <a:lnTo>
                    <a:pt x="32" y="13"/>
                  </a:lnTo>
                  <a:lnTo>
                    <a:pt x="63" y="3"/>
                  </a:lnTo>
                  <a:lnTo>
                    <a:pt x="65" y="0"/>
                  </a:lnTo>
                  <a:lnTo>
                    <a:pt x="86" y="5"/>
                  </a:lnTo>
                  <a:lnTo>
                    <a:pt x="111" y="19"/>
                  </a:lnTo>
                  <a:lnTo>
                    <a:pt x="161" y="57"/>
                  </a:lnTo>
                  <a:lnTo>
                    <a:pt x="191" y="59"/>
                  </a:lnTo>
                  <a:lnTo>
                    <a:pt x="191" y="5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0" name="Google Shape;540;p8"/>
            <p:cNvSpPr/>
            <p:nvPr/>
          </p:nvSpPr>
          <p:spPr>
            <a:xfrm>
              <a:off x="8320193" y="3746204"/>
              <a:ext cx="428532" cy="404720"/>
            </a:xfrm>
            <a:custGeom>
              <a:avLst/>
              <a:gdLst/>
              <a:ahLst/>
              <a:cxnLst/>
              <a:rect l="l" t="t" r="r" b="b"/>
              <a:pathLst>
                <a:path w="270" h="255" extrusionOk="0">
                  <a:moveTo>
                    <a:pt x="240" y="145"/>
                  </a:moveTo>
                  <a:lnTo>
                    <a:pt x="238" y="161"/>
                  </a:lnTo>
                  <a:lnTo>
                    <a:pt x="232" y="180"/>
                  </a:lnTo>
                  <a:lnTo>
                    <a:pt x="223" y="189"/>
                  </a:lnTo>
                  <a:lnTo>
                    <a:pt x="216" y="204"/>
                  </a:lnTo>
                  <a:lnTo>
                    <a:pt x="214" y="211"/>
                  </a:lnTo>
                  <a:lnTo>
                    <a:pt x="206" y="217"/>
                  </a:lnTo>
                  <a:lnTo>
                    <a:pt x="202" y="237"/>
                  </a:lnTo>
                  <a:lnTo>
                    <a:pt x="202" y="239"/>
                  </a:lnTo>
                  <a:lnTo>
                    <a:pt x="200" y="239"/>
                  </a:lnTo>
                  <a:lnTo>
                    <a:pt x="200" y="229"/>
                  </a:lnTo>
                  <a:lnTo>
                    <a:pt x="197" y="222"/>
                  </a:lnTo>
                  <a:lnTo>
                    <a:pt x="189" y="215"/>
                  </a:lnTo>
                  <a:lnTo>
                    <a:pt x="186" y="202"/>
                  </a:lnTo>
                  <a:lnTo>
                    <a:pt x="189" y="187"/>
                  </a:lnTo>
                  <a:lnTo>
                    <a:pt x="180" y="186"/>
                  </a:lnTo>
                  <a:lnTo>
                    <a:pt x="180" y="190"/>
                  </a:lnTo>
                  <a:lnTo>
                    <a:pt x="169" y="191"/>
                  </a:lnTo>
                  <a:lnTo>
                    <a:pt x="174" y="197"/>
                  </a:lnTo>
                  <a:lnTo>
                    <a:pt x="175" y="208"/>
                  </a:lnTo>
                  <a:lnTo>
                    <a:pt x="166" y="219"/>
                  </a:lnTo>
                  <a:lnTo>
                    <a:pt x="158" y="232"/>
                  </a:lnTo>
                  <a:lnTo>
                    <a:pt x="150" y="234"/>
                  </a:lnTo>
                  <a:lnTo>
                    <a:pt x="135" y="223"/>
                  </a:lnTo>
                  <a:lnTo>
                    <a:pt x="129" y="227"/>
                  </a:lnTo>
                  <a:lnTo>
                    <a:pt x="128" y="233"/>
                  </a:lnTo>
                  <a:lnTo>
                    <a:pt x="119" y="237"/>
                  </a:lnTo>
                  <a:lnTo>
                    <a:pt x="119" y="240"/>
                  </a:lnTo>
                  <a:lnTo>
                    <a:pt x="102" y="240"/>
                  </a:lnTo>
                  <a:lnTo>
                    <a:pt x="100" y="237"/>
                  </a:lnTo>
                  <a:lnTo>
                    <a:pt x="88" y="236"/>
                  </a:lnTo>
                  <a:lnTo>
                    <a:pt x="82" y="239"/>
                  </a:lnTo>
                  <a:lnTo>
                    <a:pt x="77" y="237"/>
                  </a:lnTo>
                  <a:lnTo>
                    <a:pt x="69" y="226"/>
                  </a:lnTo>
                  <a:lnTo>
                    <a:pt x="66" y="221"/>
                  </a:lnTo>
                  <a:lnTo>
                    <a:pt x="53" y="224"/>
                  </a:lnTo>
                  <a:lnTo>
                    <a:pt x="49" y="232"/>
                  </a:lnTo>
                  <a:lnTo>
                    <a:pt x="45" y="249"/>
                  </a:lnTo>
                  <a:lnTo>
                    <a:pt x="39" y="253"/>
                  </a:lnTo>
                  <a:lnTo>
                    <a:pt x="34" y="255"/>
                  </a:lnTo>
                  <a:lnTo>
                    <a:pt x="32" y="254"/>
                  </a:lnTo>
                  <a:lnTo>
                    <a:pt x="27" y="248"/>
                  </a:lnTo>
                  <a:lnTo>
                    <a:pt x="26" y="242"/>
                  </a:lnTo>
                  <a:lnTo>
                    <a:pt x="28" y="235"/>
                  </a:lnTo>
                  <a:lnTo>
                    <a:pt x="28" y="227"/>
                  </a:lnTo>
                  <a:lnTo>
                    <a:pt x="18" y="215"/>
                  </a:lnTo>
                  <a:lnTo>
                    <a:pt x="16" y="207"/>
                  </a:lnTo>
                  <a:lnTo>
                    <a:pt x="16" y="202"/>
                  </a:lnTo>
                  <a:lnTo>
                    <a:pt x="10" y="197"/>
                  </a:lnTo>
                  <a:lnTo>
                    <a:pt x="9" y="185"/>
                  </a:lnTo>
                  <a:lnTo>
                    <a:pt x="6" y="178"/>
                  </a:lnTo>
                  <a:lnTo>
                    <a:pt x="0" y="180"/>
                  </a:lnTo>
                  <a:lnTo>
                    <a:pt x="2" y="172"/>
                  </a:lnTo>
                  <a:lnTo>
                    <a:pt x="6" y="165"/>
                  </a:lnTo>
                  <a:lnTo>
                    <a:pt x="3" y="157"/>
                  </a:lnTo>
                  <a:lnTo>
                    <a:pt x="9" y="151"/>
                  </a:lnTo>
                  <a:lnTo>
                    <a:pt x="6" y="146"/>
                  </a:lnTo>
                  <a:lnTo>
                    <a:pt x="9" y="135"/>
                  </a:lnTo>
                  <a:lnTo>
                    <a:pt x="17" y="120"/>
                  </a:lnTo>
                  <a:lnTo>
                    <a:pt x="31" y="122"/>
                  </a:lnTo>
                  <a:lnTo>
                    <a:pt x="28" y="46"/>
                  </a:lnTo>
                  <a:lnTo>
                    <a:pt x="28" y="39"/>
                  </a:lnTo>
                  <a:lnTo>
                    <a:pt x="46" y="39"/>
                  </a:lnTo>
                  <a:lnTo>
                    <a:pt x="45" y="0"/>
                  </a:lnTo>
                  <a:lnTo>
                    <a:pt x="112" y="0"/>
                  </a:lnTo>
                  <a:lnTo>
                    <a:pt x="175" y="0"/>
                  </a:lnTo>
                  <a:lnTo>
                    <a:pt x="240" y="0"/>
                  </a:lnTo>
                  <a:lnTo>
                    <a:pt x="246" y="20"/>
                  </a:lnTo>
                  <a:lnTo>
                    <a:pt x="243" y="23"/>
                  </a:lnTo>
                  <a:lnTo>
                    <a:pt x="246" y="43"/>
                  </a:lnTo>
                  <a:lnTo>
                    <a:pt x="254" y="65"/>
                  </a:lnTo>
                  <a:lnTo>
                    <a:pt x="260" y="70"/>
                  </a:lnTo>
                  <a:lnTo>
                    <a:pt x="270" y="77"/>
                  </a:lnTo>
                  <a:lnTo>
                    <a:pt x="262" y="88"/>
                  </a:lnTo>
                  <a:lnTo>
                    <a:pt x="250" y="91"/>
                  </a:lnTo>
                  <a:lnTo>
                    <a:pt x="245" y="97"/>
                  </a:lnTo>
                  <a:lnTo>
                    <a:pt x="244" y="109"/>
                  </a:lnTo>
                  <a:lnTo>
                    <a:pt x="238" y="137"/>
                  </a:lnTo>
                  <a:lnTo>
                    <a:pt x="240" y="145"/>
                  </a:lnTo>
                  <a:lnTo>
                    <a:pt x="240" y="14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p8"/>
            <p:cNvSpPr/>
            <p:nvPr/>
          </p:nvSpPr>
          <p:spPr>
            <a:xfrm>
              <a:off x="8374157" y="4041412"/>
              <a:ext cx="304734" cy="263465"/>
            </a:xfrm>
            <a:custGeom>
              <a:avLst/>
              <a:gdLst/>
              <a:ahLst/>
              <a:cxnLst/>
              <a:rect l="l" t="t" r="r" b="b"/>
              <a:pathLst>
                <a:path w="192" h="166" extrusionOk="0">
                  <a:moveTo>
                    <a:pt x="168" y="53"/>
                  </a:moveTo>
                  <a:lnTo>
                    <a:pt x="169" y="68"/>
                  </a:lnTo>
                  <a:lnTo>
                    <a:pt x="166" y="74"/>
                  </a:lnTo>
                  <a:lnTo>
                    <a:pt x="157" y="74"/>
                  </a:lnTo>
                  <a:lnTo>
                    <a:pt x="152" y="85"/>
                  </a:lnTo>
                  <a:lnTo>
                    <a:pt x="162" y="86"/>
                  </a:lnTo>
                  <a:lnTo>
                    <a:pt x="171" y="96"/>
                  </a:lnTo>
                  <a:lnTo>
                    <a:pt x="174" y="103"/>
                  </a:lnTo>
                  <a:lnTo>
                    <a:pt x="182" y="108"/>
                  </a:lnTo>
                  <a:lnTo>
                    <a:pt x="192" y="128"/>
                  </a:lnTo>
                  <a:lnTo>
                    <a:pt x="181" y="141"/>
                  </a:lnTo>
                  <a:lnTo>
                    <a:pt x="171" y="152"/>
                  </a:lnTo>
                  <a:lnTo>
                    <a:pt x="160" y="161"/>
                  </a:lnTo>
                  <a:lnTo>
                    <a:pt x="149" y="161"/>
                  </a:lnTo>
                  <a:lnTo>
                    <a:pt x="135" y="165"/>
                  </a:lnTo>
                  <a:lnTo>
                    <a:pt x="125" y="161"/>
                  </a:lnTo>
                  <a:lnTo>
                    <a:pt x="118" y="166"/>
                  </a:lnTo>
                  <a:lnTo>
                    <a:pt x="103" y="154"/>
                  </a:lnTo>
                  <a:lnTo>
                    <a:pt x="98" y="145"/>
                  </a:lnTo>
                  <a:lnTo>
                    <a:pt x="89" y="149"/>
                  </a:lnTo>
                  <a:lnTo>
                    <a:pt x="82" y="148"/>
                  </a:lnTo>
                  <a:lnTo>
                    <a:pt x="78" y="151"/>
                  </a:lnTo>
                  <a:lnTo>
                    <a:pt x="69" y="149"/>
                  </a:lnTo>
                  <a:lnTo>
                    <a:pt x="59" y="134"/>
                  </a:lnTo>
                  <a:lnTo>
                    <a:pt x="57" y="128"/>
                  </a:lnTo>
                  <a:lnTo>
                    <a:pt x="43" y="119"/>
                  </a:lnTo>
                  <a:lnTo>
                    <a:pt x="40" y="108"/>
                  </a:lnTo>
                  <a:lnTo>
                    <a:pt x="32" y="100"/>
                  </a:lnTo>
                  <a:lnTo>
                    <a:pt x="21" y="91"/>
                  </a:lnTo>
                  <a:lnTo>
                    <a:pt x="21" y="84"/>
                  </a:lnTo>
                  <a:lnTo>
                    <a:pt x="12" y="76"/>
                  </a:lnTo>
                  <a:lnTo>
                    <a:pt x="0" y="69"/>
                  </a:lnTo>
                  <a:lnTo>
                    <a:pt x="5" y="67"/>
                  </a:lnTo>
                  <a:lnTo>
                    <a:pt x="11" y="63"/>
                  </a:lnTo>
                  <a:lnTo>
                    <a:pt x="15" y="46"/>
                  </a:lnTo>
                  <a:lnTo>
                    <a:pt x="19" y="38"/>
                  </a:lnTo>
                  <a:lnTo>
                    <a:pt x="32" y="35"/>
                  </a:lnTo>
                  <a:lnTo>
                    <a:pt x="35" y="40"/>
                  </a:lnTo>
                  <a:lnTo>
                    <a:pt x="43" y="51"/>
                  </a:lnTo>
                  <a:lnTo>
                    <a:pt x="48" y="53"/>
                  </a:lnTo>
                  <a:lnTo>
                    <a:pt x="54" y="50"/>
                  </a:lnTo>
                  <a:lnTo>
                    <a:pt x="66" y="51"/>
                  </a:lnTo>
                  <a:lnTo>
                    <a:pt x="68" y="54"/>
                  </a:lnTo>
                  <a:lnTo>
                    <a:pt x="85" y="54"/>
                  </a:lnTo>
                  <a:lnTo>
                    <a:pt x="85" y="51"/>
                  </a:lnTo>
                  <a:lnTo>
                    <a:pt x="94" y="47"/>
                  </a:lnTo>
                  <a:lnTo>
                    <a:pt x="95" y="41"/>
                  </a:lnTo>
                  <a:lnTo>
                    <a:pt x="101" y="37"/>
                  </a:lnTo>
                  <a:lnTo>
                    <a:pt x="116" y="48"/>
                  </a:lnTo>
                  <a:lnTo>
                    <a:pt x="124" y="46"/>
                  </a:lnTo>
                  <a:lnTo>
                    <a:pt x="132" y="33"/>
                  </a:lnTo>
                  <a:lnTo>
                    <a:pt x="141" y="22"/>
                  </a:lnTo>
                  <a:lnTo>
                    <a:pt x="140" y="11"/>
                  </a:lnTo>
                  <a:lnTo>
                    <a:pt x="135" y="5"/>
                  </a:lnTo>
                  <a:lnTo>
                    <a:pt x="146" y="4"/>
                  </a:lnTo>
                  <a:lnTo>
                    <a:pt x="146" y="0"/>
                  </a:lnTo>
                  <a:lnTo>
                    <a:pt x="155" y="1"/>
                  </a:lnTo>
                  <a:lnTo>
                    <a:pt x="152" y="16"/>
                  </a:lnTo>
                  <a:lnTo>
                    <a:pt x="155" y="29"/>
                  </a:lnTo>
                  <a:lnTo>
                    <a:pt x="163" y="36"/>
                  </a:lnTo>
                  <a:lnTo>
                    <a:pt x="166" y="43"/>
                  </a:lnTo>
                  <a:lnTo>
                    <a:pt x="166" y="53"/>
                  </a:lnTo>
                  <a:lnTo>
                    <a:pt x="168" y="53"/>
                  </a:lnTo>
                  <a:lnTo>
                    <a:pt x="168" y="5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p8"/>
            <p:cNvSpPr/>
            <p:nvPr/>
          </p:nvSpPr>
          <p:spPr>
            <a:xfrm>
              <a:off x="7275846" y="3909680"/>
              <a:ext cx="160302" cy="128558"/>
            </a:xfrm>
            <a:custGeom>
              <a:avLst/>
              <a:gdLst/>
              <a:ahLst/>
              <a:cxnLst/>
              <a:rect l="l" t="t" r="r" b="b"/>
              <a:pathLst>
                <a:path w="101" h="81" extrusionOk="0">
                  <a:moveTo>
                    <a:pt x="90" y="38"/>
                  </a:moveTo>
                  <a:lnTo>
                    <a:pt x="91" y="50"/>
                  </a:lnTo>
                  <a:lnTo>
                    <a:pt x="94" y="61"/>
                  </a:lnTo>
                  <a:lnTo>
                    <a:pt x="100" y="66"/>
                  </a:lnTo>
                  <a:lnTo>
                    <a:pt x="101" y="74"/>
                  </a:lnTo>
                  <a:lnTo>
                    <a:pt x="100" y="79"/>
                  </a:lnTo>
                  <a:lnTo>
                    <a:pt x="98" y="80"/>
                  </a:lnTo>
                  <a:lnTo>
                    <a:pt x="88" y="79"/>
                  </a:lnTo>
                  <a:lnTo>
                    <a:pt x="88" y="81"/>
                  </a:lnTo>
                  <a:lnTo>
                    <a:pt x="84" y="81"/>
                  </a:lnTo>
                  <a:lnTo>
                    <a:pt x="72" y="77"/>
                  </a:lnTo>
                  <a:lnTo>
                    <a:pt x="64" y="77"/>
                  </a:lnTo>
                  <a:lnTo>
                    <a:pt x="33" y="76"/>
                  </a:lnTo>
                  <a:lnTo>
                    <a:pt x="28" y="78"/>
                  </a:lnTo>
                  <a:lnTo>
                    <a:pt x="23" y="77"/>
                  </a:lnTo>
                  <a:lnTo>
                    <a:pt x="14" y="80"/>
                  </a:lnTo>
                  <a:lnTo>
                    <a:pt x="11" y="66"/>
                  </a:lnTo>
                  <a:lnTo>
                    <a:pt x="27" y="66"/>
                  </a:lnTo>
                  <a:lnTo>
                    <a:pt x="31" y="63"/>
                  </a:lnTo>
                  <a:lnTo>
                    <a:pt x="34" y="63"/>
                  </a:lnTo>
                  <a:lnTo>
                    <a:pt x="40" y="59"/>
                  </a:lnTo>
                  <a:lnTo>
                    <a:pt x="47" y="63"/>
                  </a:lnTo>
                  <a:lnTo>
                    <a:pt x="54" y="63"/>
                  </a:lnTo>
                  <a:lnTo>
                    <a:pt x="62" y="59"/>
                  </a:lnTo>
                  <a:lnTo>
                    <a:pt x="59" y="54"/>
                  </a:lnTo>
                  <a:lnTo>
                    <a:pt x="53" y="57"/>
                  </a:lnTo>
                  <a:lnTo>
                    <a:pt x="48" y="57"/>
                  </a:lnTo>
                  <a:lnTo>
                    <a:pt x="41" y="52"/>
                  </a:lnTo>
                  <a:lnTo>
                    <a:pt x="36" y="52"/>
                  </a:lnTo>
                  <a:lnTo>
                    <a:pt x="32" y="57"/>
                  </a:lnTo>
                  <a:lnTo>
                    <a:pt x="14" y="57"/>
                  </a:lnTo>
                  <a:lnTo>
                    <a:pt x="7" y="42"/>
                  </a:lnTo>
                  <a:lnTo>
                    <a:pt x="0" y="36"/>
                  </a:lnTo>
                  <a:lnTo>
                    <a:pt x="7" y="32"/>
                  </a:lnTo>
                  <a:lnTo>
                    <a:pt x="15" y="19"/>
                  </a:lnTo>
                  <a:lnTo>
                    <a:pt x="19" y="9"/>
                  </a:lnTo>
                  <a:lnTo>
                    <a:pt x="25" y="3"/>
                  </a:lnTo>
                  <a:lnTo>
                    <a:pt x="33" y="5"/>
                  </a:lnTo>
                  <a:lnTo>
                    <a:pt x="41" y="0"/>
                  </a:lnTo>
                  <a:lnTo>
                    <a:pt x="51" y="0"/>
                  </a:lnTo>
                  <a:lnTo>
                    <a:pt x="59" y="5"/>
                  </a:lnTo>
                  <a:lnTo>
                    <a:pt x="69" y="11"/>
                  </a:lnTo>
                  <a:lnTo>
                    <a:pt x="80" y="25"/>
                  </a:lnTo>
                  <a:lnTo>
                    <a:pt x="90" y="38"/>
                  </a:lnTo>
                  <a:lnTo>
                    <a:pt x="90" y="3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3" name="Google Shape;543;p8"/>
            <p:cNvSpPr/>
            <p:nvPr/>
          </p:nvSpPr>
          <p:spPr>
            <a:xfrm>
              <a:off x="7388534" y="4108072"/>
              <a:ext cx="79358" cy="98403"/>
            </a:xfrm>
            <a:custGeom>
              <a:avLst/>
              <a:gdLst/>
              <a:ahLst/>
              <a:cxnLst/>
              <a:rect l="l" t="t" r="r" b="b"/>
              <a:pathLst>
                <a:path w="50" h="62" extrusionOk="0">
                  <a:moveTo>
                    <a:pt x="50" y="32"/>
                  </a:moveTo>
                  <a:lnTo>
                    <a:pt x="43" y="40"/>
                  </a:lnTo>
                  <a:lnTo>
                    <a:pt x="34" y="50"/>
                  </a:lnTo>
                  <a:lnTo>
                    <a:pt x="34" y="56"/>
                  </a:lnTo>
                  <a:lnTo>
                    <a:pt x="29" y="62"/>
                  </a:lnTo>
                  <a:lnTo>
                    <a:pt x="25" y="60"/>
                  </a:lnTo>
                  <a:lnTo>
                    <a:pt x="13" y="53"/>
                  </a:lnTo>
                  <a:lnTo>
                    <a:pt x="4" y="43"/>
                  </a:lnTo>
                  <a:lnTo>
                    <a:pt x="2" y="36"/>
                  </a:lnTo>
                  <a:lnTo>
                    <a:pt x="0" y="22"/>
                  </a:lnTo>
                  <a:lnTo>
                    <a:pt x="9" y="13"/>
                  </a:lnTo>
                  <a:lnTo>
                    <a:pt x="11" y="8"/>
                  </a:lnTo>
                  <a:lnTo>
                    <a:pt x="14" y="4"/>
                  </a:lnTo>
                  <a:lnTo>
                    <a:pt x="18" y="3"/>
                  </a:lnTo>
                  <a:lnTo>
                    <a:pt x="22" y="0"/>
                  </a:lnTo>
                  <a:lnTo>
                    <a:pt x="35" y="0"/>
                  </a:lnTo>
                  <a:lnTo>
                    <a:pt x="40" y="6"/>
                  </a:lnTo>
                  <a:lnTo>
                    <a:pt x="44" y="14"/>
                  </a:lnTo>
                  <a:lnTo>
                    <a:pt x="43" y="20"/>
                  </a:lnTo>
                  <a:lnTo>
                    <a:pt x="46" y="26"/>
                  </a:lnTo>
                  <a:lnTo>
                    <a:pt x="46" y="32"/>
                  </a:lnTo>
                  <a:lnTo>
                    <a:pt x="50" y="32"/>
                  </a:lnTo>
                  <a:lnTo>
                    <a:pt x="50" y="3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4" name="Google Shape;544;p8"/>
            <p:cNvSpPr/>
            <p:nvPr/>
          </p:nvSpPr>
          <p:spPr>
            <a:xfrm>
              <a:off x="5358563" y="3976339"/>
              <a:ext cx="63486" cy="38091"/>
            </a:xfrm>
            <a:custGeom>
              <a:avLst/>
              <a:gdLst/>
              <a:ahLst/>
              <a:cxnLst/>
              <a:rect l="l" t="t" r="r" b="b"/>
              <a:pathLst>
                <a:path w="40" h="24" extrusionOk="0">
                  <a:moveTo>
                    <a:pt x="38" y="20"/>
                  </a:moveTo>
                  <a:lnTo>
                    <a:pt x="36" y="24"/>
                  </a:lnTo>
                  <a:lnTo>
                    <a:pt x="26" y="23"/>
                  </a:lnTo>
                  <a:lnTo>
                    <a:pt x="20" y="22"/>
                  </a:lnTo>
                  <a:lnTo>
                    <a:pt x="13" y="18"/>
                  </a:lnTo>
                  <a:lnTo>
                    <a:pt x="5" y="17"/>
                  </a:lnTo>
                  <a:lnTo>
                    <a:pt x="0" y="12"/>
                  </a:lnTo>
                  <a:lnTo>
                    <a:pt x="1" y="10"/>
                  </a:lnTo>
                  <a:lnTo>
                    <a:pt x="7" y="5"/>
                  </a:lnTo>
                  <a:lnTo>
                    <a:pt x="10" y="3"/>
                  </a:lnTo>
                  <a:lnTo>
                    <a:pt x="10" y="0"/>
                  </a:lnTo>
                  <a:lnTo>
                    <a:pt x="14" y="0"/>
                  </a:lnTo>
                  <a:lnTo>
                    <a:pt x="19" y="1"/>
                  </a:lnTo>
                  <a:lnTo>
                    <a:pt x="22" y="5"/>
                  </a:lnTo>
                  <a:lnTo>
                    <a:pt x="27" y="8"/>
                  </a:lnTo>
                  <a:lnTo>
                    <a:pt x="27" y="11"/>
                  </a:lnTo>
                  <a:lnTo>
                    <a:pt x="34" y="9"/>
                  </a:lnTo>
                  <a:lnTo>
                    <a:pt x="38" y="9"/>
                  </a:lnTo>
                  <a:lnTo>
                    <a:pt x="40" y="12"/>
                  </a:lnTo>
                  <a:lnTo>
                    <a:pt x="38" y="20"/>
                  </a:lnTo>
                  <a:lnTo>
                    <a:pt x="38"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5" name="Google Shape;545;p8"/>
            <p:cNvSpPr/>
            <p:nvPr/>
          </p:nvSpPr>
          <p:spPr>
            <a:xfrm>
              <a:off x="8186872" y="3020882"/>
              <a:ext cx="107927" cy="115860"/>
            </a:xfrm>
            <a:custGeom>
              <a:avLst/>
              <a:gdLst/>
              <a:ahLst/>
              <a:cxnLst/>
              <a:rect l="l" t="t" r="r" b="b"/>
              <a:pathLst>
                <a:path w="68" h="73" extrusionOk="0">
                  <a:moveTo>
                    <a:pt x="61" y="36"/>
                  </a:moveTo>
                  <a:lnTo>
                    <a:pt x="58" y="40"/>
                  </a:lnTo>
                  <a:lnTo>
                    <a:pt x="59" y="47"/>
                  </a:lnTo>
                  <a:lnTo>
                    <a:pt x="68" y="55"/>
                  </a:lnTo>
                  <a:lnTo>
                    <a:pt x="62" y="61"/>
                  </a:lnTo>
                  <a:lnTo>
                    <a:pt x="61" y="67"/>
                  </a:lnTo>
                  <a:lnTo>
                    <a:pt x="62" y="69"/>
                  </a:lnTo>
                  <a:lnTo>
                    <a:pt x="61" y="71"/>
                  </a:lnTo>
                  <a:lnTo>
                    <a:pt x="53" y="72"/>
                  </a:lnTo>
                  <a:lnTo>
                    <a:pt x="48" y="73"/>
                  </a:lnTo>
                  <a:lnTo>
                    <a:pt x="47" y="71"/>
                  </a:lnTo>
                  <a:lnTo>
                    <a:pt x="49" y="69"/>
                  </a:lnTo>
                  <a:lnTo>
                    <a:pt x="50" y="65"/>
                  </a:lnTo>
                  <a:lnTo>
                    <a:pt x="48" y="65"/>
                  </a:lnTo>
                  <a:lnTo>
                    <a:pt x="45" y="62"/>
                  </a:lnTo>
                  <a:lnTo>
                    <a:pt x="42" y="60"/>
                  </a:lnTo>
                  <a:lnTo>
                    <a:pt x="40" y="57"/>
                  </a:lnTo>
                  <a:lnTo>
                    <a:pt x="37" y="57"/>
                  </a:lnTo>
                  <a:lnTo>
                    <a:pt x="35" y="54"/>
                  </a:lnTo>
                  <a:lnTo>
                    <a:pt x="32" y="55"/>
                  </a:lnTo>
                  <a:lnTo>
                    <a:pt x="30" y="61"/>
                  </a:lnTo>
                  <a:lnTo>
                    <a:pt x="27" y="63"/>
                  </a:lnTo>
                  <a:lnTo>
                    <a:pt x="28" y="61"/>
                  </a:lnTo>
                  <a:lnTo>
                    <a:pt x="22" y="57"/>
                  </a:lnTo>
                  <a:lnTo>
                    <a:pt x="17" y="55"/>
                  </a:lnTo>
                  <a:lnTo>
                    <a:pt x="14" y="52"/>
                  </a:lnTo>
                  <a:lnTo>
                    <a:pt x="10" y="49"/>
                  </a:lnTo>
                  <a:lnTo>
                    <a:pt x="13" y="48"/>
                  </a:lnTo>
                  <a:lnTo>
                    <a:pt x="15" y="40"/>
                  </a:lnTo>
                  <a:lnTo>
                    <a:pt x="7" y="32"/>
                  </a:lnTo>
                  <a:lnTo>
                    <a:pt x="10" y="24"/>
                  </a:lnTo>
                  <a:lnTo>
                    <a:pt x="5" y="24"/>
                  </a:lnTo>
                  <a:lnTo>
                    <a:pt x="10" y="17"/>
                  </a:lnTo>
                  <a:lnTo>
                    <a:pt x="5" y="11"/>
                  </a:lnTo>
                  <a:lnTo>
                    <a:pt x="0" y="4"/>
                  </a:lnTo>
                  <a:lnTo>
                    <a:pt x="11" y="0"/>
                  </a:lnTo>
                  <a:lnTo>
                    <a:pt x="21" y="0"/>
                  </a:lnTo>
                  <a:lnTo>
                    <a:pt x="30" y="8"/>
                  </a:lnTo>
                  <a:lnTo>
                    <a:pt x="32" y="14"/>
                  </a:lnTo>
                  <a:lnTo>
                    <a:pt x="42" y="18"/>
                  </a:lnTo>
                  <a:lnTo>
                    <a:pt x="43" y="26"/>
                  </a:lnTo>
                  <a:lnTo>
                    <a:pt x="53" y="31"/>
                  </a:lnTo>
                  <a:lnTo>
                    <a:pt x="57" y="27"/>
                  </a:lnTo>
                  <a:lnTo>
                    <a:pt x="61" y="29"/>
                  </a:lnTo>
                  <a:lnTo>
                    <a:pt x="58" y="32"/>
                  </a:lnTo>
                  <a:lnTo>
                    <a:pt x="61" y="36"/>
                  </a:lnTo>
                  <a:lnTo>
                    <a:pt x="61" y="3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p8"/>
            <p:cNvSpPr/>
            <p:nvPr/>
          </p:nvSpPr>
          <p:spPr>
            <a:xfrm>
              <a:off x="6193406" y="4228695"/>
              <a:ext cx="111101" cy="128558"/>
            </a:xfrm>
            <a:custGeom>
              <a:avLst/>
              <a:gdLst/>
              <a:ahLst/>
              <a:cxnLst/>
              <a:rect l="l" t="t" r="r" b="b"/>
              <a:pathLst>
                <a:path w="70" h="81" extrusionOk="0">
                  <a:moveTo>
                    <a:pt x="70" y="6"/>
                  </a:moveTo>
                  <a:lnTo>
                    <a:pt x="61" y="22"/>
                  </a:lnTo>
                  <a:lnTo>
                    <a:pt x="62" y="35"/>
                  </a:lnTo>
                  <a:lnTo>
                    <a:pt x="69" y="46"/>
                  </a:lnTo>
                  <a:lnTo>
                    <a:pt x="65" y="54"/>
                  </a:lnTo>
                  <a:lnTo>
                    <a:pt x="63" y="63"/>
                  </a:lnTo>
                  <a:lnTo>
                    <a:pt x="59" y="71"/>
                  </a:lnTo>
                  <a:lnTo>
                    <a:pt x="49" y="67"/>
                  </a:lnTo>
                  <a:lnTo>
                    <a:pt x="42" y="69"/>
                  </a:lnTo>
                  <a:lnTo>
                    <a:pt x="35" y="67"/>
                  </a:lnTo>
                  <a:lnTo>
                    <a:pt x="33" y="73"/>
                  </a:lnTo>
                  <a:lnTo>
                    <a:pt x="36" y="76"/>
                  </a:lnTo>
                  <a:lnTo>
                    <a:pt x="35" y="81"/>
                  </a:lnTo>
                  <a:lnTo>
                    <a:pt x="25" y="78"/>
                  </a:lnTo>
                  <a:lnTo>
                    <a:pt x="15" y="62"/>
                  </a:lnTo>
                  <a:lnTo>
                    <a:pt x="13" y="52"/>
                  </a:lnTo>
                  <a:lnTo>
                    <a:pt x="8" y="52"/>
                  </a:lnTo>
                  <a:lnTo>
                    <a:pt x="0" y="38"/>
                  </a:lnTo>
                  <a:lnTo>
                    <a:pt x="4" y="28"/>
                  </a:lnTo>
                  <a:lnTo>
                    <a:pt x="3" y="24"/>
                  </a:lnTo>
                  <a:lnTo>
                    <a:pt x="14" y="18"/>
                  </a:lnTo>
                  <a:lnTo>
                    <a:pt x="17" y="1"/>
                  </a:lnTo>
                  <a:lnTo>
                    <a:pt x="37" y="5"/>
                  </a:lnTo>
                  <a:lnTo>
                    <a:pt x="38" y="1"/>
                  </a:lnTo>
                  <a:lnTo>
                    <a:pt x="52" y="0"/>
                  </a:lnTo>
                  <a:lnTo>
                    <a:pt x="70" y="6"/>
                  </a:lnTo>
                  <a:lnTo>
                    <a:pt x="70"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7" name="Google Shape;547;p8"/>
            <p:cNvSpPr/>
            <p:nvPr/>
          </p:nvSpPr>
          <p:spPr>
            <a:xfrm>
              <a:off x="8134497" y="2920891"/>
              <a:ext cx="130146" cy="52375"/>
            </a:xfrm>
            <a:custGeom>
              <a:avLst/>
              <a:gdLst/>
              <a:ahLst/>
              <a:cxnLst/>
              <a:rect l="l" t="t" r="r" b="b"/>
              <a:pathLst>
                <a:path w="82" h="33" extrusionOk="0">
                  <a:moveTo>
                    <a:pt x="82" y="9"/>
                  </a:moveTo>
                  <a:lnTo>
                    <a:pt x="79" y="14"/>
                  </a:lnTo>
                  <a:lnTo>
                    <a:pt x="77" y="21"/>
                  </a:lnTo>
                  <a:lnTo>
                    <a:pt x="74" y="23"/>
                  </a:lnTo>
                  <a:lnTo>
                    <a:pt x="58" y="17"/>
                  </a:lnTo>
                  <a:lnTo>
                    <a:pt x="52" y="18"/>
                  </a:lnTo>
                  <a:lnTo>
                    <a:pt x="49" y="23"/>
                  </a:lnTo>
                  <a:lnTo>
                    <a:pt x="43" y="25"/>
                  </a:lnTo>
                  <a:lnTo>
                    <a:pt x="41" y="24"/>
                  </a:lnTo>
                  <a:lnTo>
                    <a:pt x="35" y="26"/>
                  </a:lnTo>
                  <a:lnTo>
                    <a:pt x="29" y="27"/>
                  </a:lnTo>
                  <a:lnTo>
                    <a:pt x="28" y="31"/>
                  </a:lnTo>
                  <a:lnTo>
                    <a:pt x="15" y="33"/>
                  </a:lnTo>
                  <a:lnTo>
                    <a:pt x="10" y="31"/>
                  </a:lnTo>
                  <a:lnTo>
                    <a:pt x="2" y="26"/>
                  </a:lnTo>
                  <a:lnTo>
                    <a:pt x="0" y="20"/>
                  </a:lnTo>
                  <a:lnTo>
                    <a:pt x="1" y="17"/>
                  </a:lnTo>
                  <a:lnTo>
                    <a:pt x="3" y="14"/>
                  </a:lnTo>
                  <a:lnTo>
                    <a:pt x="9" y="14"/>
                  </a:lnTo>
                  <a:lnTo>
                    <a:pt x="14" y="12"/>
                  </a:lnTo>
                  <a:lnTo>
                    <a:pt x="14" y="10"/>
                  </a:lnTo>
                  <a:lnTo>
                    <a:pt x="17" y="9"/>
                  </a:lnTo>
                  <a:lnTo>
                    <a:pt x="18" y="5"/>
                  </a:lnTo>
                  <a:lnTo>
                    <a:pt x="20" y="4"/>
                  </a:lnTo>
                  <a:lnTo>
                    <a:pt x="23" y="1"/>
                  </a:lnTo>
                  <a:lnTo>
                    <a:pt x="27" y="1"/>
                  </a:lnTo>
                  <a:lnTo>
                    <a:pt x="28" y="2"/>
                  </a:lnTo>
                  <a:lnTo>
                    <a:pt x="34" y="0"/>
                  </a:lnTo>
                  <a:lnTo>
                    <a:pt x="42" y="6"/>
                  </a:lnTo>
                  <a:lnTo>
                    <a:pt x="50" y="2"/>
                  </a:lnTo>
                  <a:lnTo>
                    <a:pt x="57" y="4"/>
                  </a:lnTo>
                  <a:lnTo>
                    <a:pt x="67" y="1"/>
                  </a:lnTo>
                  <a:lnTo>
                    <a:pt x="82" y="9"/>
                  </a:lnTo>
                  <a:lnTo>
                    <a:pt x="8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8" name="Google Shape;548;p8"/>
            <p:cNvSpPr/>
            <p:nvPr/>
          </p:nvSpPr>
          <p:spPr>
            <a:xfrm>
              <a:off x="8064662" y="3000249"/>
              <a:ext cx="66660" cy="41266"/>
            </a:xfrm>
            <a:custGeom>
              <a:avLst/>
              <a:gdLst/>
              <a:ahLst/>
              <a:cxnLst/>
              <a:rect l="l" t="t" r="r" b="b"/>
              <a:pathLst>
                <a:path w="42" h="26" extrusionOk="0">
                  <a:moveTo>
                    <a:pt x="42" y="7"/>
                  </a:moveTo>
                  <a:lnTo>
                    <a:pt x="31" y="11"/>
                  </a:lnTo>
                  <a:lnTo>
                    <a:pt x="30" y="19"/>
                  </a:lnTo>
                  <a:lnTo>
                    <a:pt x="25" y="21"/>
                  </a:lnTo>
                  <a:lnTo>
                    <a:pt x="25" y="26"/>
                  </a:lnTo>
                  <a:lnTo>
                    <a:pt x="19" y="26"/>
                  </a:lnTo>
                  <a:lnTo>
                    <a:pt x="14" y="23"/>
                  </a:lnTo>
                  <a:lnTo>
                    <a:pt x="12" y="26"/>
                  </a:lnTo>
                  <a:lnTo>
                    <a:pt x="1" y="25"/>
                  </a:lnTo>
                  <a:lnTo>
                    <a:pt x="5" y="24"/>
                  </a:lnTo>
                  <a:lnTo>
                    <a:pt x="0" y="16"/>
                  </a:lnTo>
                  <a:lnTo>
                    <a:pt x="2" y="7"/>
                  </a:lnTo>
                  <a:lnTo>
                    <a:pt x="13" y="8"/>
                  </a:lnTo>
                  <a:lnTo>
                    <a:pt x="21" y="4"/>
                  </a:lnTo>
                  <a:lnTo>
                    <a:pt x="34" y="3"/>
                  </a:lnTo>
                  <a:lnTo>
                    <a:pt x="36" y="0"/>
                  </a:lnTo>
                  <a:lnTo>
                    <a:pt x="39" y="0"/>
                  </a:lnTo>
                  <a:lnTo>
                    <a:pt x="42" y="7"/>
                  </a:lnTo>
                  <a:lnTo>
                    <a:pt x="42"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8"/>
            <p:cNvSpPr/>
            <p:nvPr/>
          </p:nvSpPr>
          <p:spPr>
            <a:xfrm>
              <a:off x="7977368" y="2381264"/>
              <a:ext cx="241248" cy="371391"/>
            </a:xfrm>
            <a:custGeom>
              <a:avLst/>
              <a:gdLst/>
              <a:ahLst/>
              <a:cxnLst/>
              <a:rect l="l" t="t" r="r" b="b"/>
              <a:pathLst>
                <a:path w="152" h="234" extrusionOk="0">
                  <a:moveTo>
                    <a:pt x="152" y="50"/>
                  </a:moveTo>
                  <a:lnTo>
                    <a:pt x="131" y="54"/>
                  </a:lnTo>
                  <a:lnTo>
                    <a:pt x="121" y="66"/>
                  </a:lnTo>
                  <a:lnTo>
                    <a:pt x="125" y="77"/>
                  </a:lnTo>
                  <a:lnTo>
                    <a:pt x="106" y="90"/>
                  </a:lnTo>
                  <a:lnTo>
                    <a:pt x="83" y="105"/>
                  </a:lnTo>
                  <a:lnTo>
                    <a:pt x="77" y="129"/>
                  </a:lnTo>
                  <a:lnTo>
                    <a:pt x="88" y="141"/>
                  </a:lnTo>
                  <a:lnTo>
                    <a:pt x="102" y="151"/>
                  </a:lnTo>
                  <a:lnTo>
                    <a:pt x="92" y="170"/>
                  </a:lnTo>
                  <a:lnTo>
                    <a:pt x="79" y="174"/>
                  </a:lnTo>
                  <a:lnTo>
                    <a:pt x="77" y="204"/>
                  </a:lnTo>
                  <a:lnTo>
                    <a:pt x="71" y="221"/>
                  </a:lnTo>
                  <a:lnTo>
                    <a:pt x="54" y="219"/>
                  </a:lnTo>
                  <a:lnTo>
                    <a:pt x="48" y="234"/>
                  </a:lnTo>
                  <a:lnTo>
                    <a:pt x="31" y="234"/>
                  </a:lnTo>
                  <a:lnTo>
                    <a:pt x="25" y="217"/>
                  </a:lnTo>
                  <a:lnTo>
                    <a:pt x="12" y="197"/>
                  </a:lnTo>
                  <a:lnTo>
                    <a:pt x="0" y="172"/>
                  </a:lnTo>
                  <a:lnTo>
                    <a:pt x="5" y="162"/>
                  </a:lnTo>
                  <a:lnTo>
                    <a:pt x="15" y="150"/>
                  </a:lnTo>
                  <a:lnTo>
                    <a:pt x="17" y="130"/>
                  </a:lnTo>
                  <a:lnTo>
                    <a:pt x="8" y="121"/>
                  </a:lnTo>
                  <a:lnTo>
                    <a:pt x="5" y="98"/>
                  </a:lnTo>
                  <a:lnTo>
                    <a:pt x="12" y="83"/>
                  </a:lnTo>
                  <a:lnTo>
                    <a:pt x="25" y="83"/>
                  </a:lnTo>
                  <a:lnTo>
                    <a:pt x="29" y="76"/>
                  </a:lnTo>
                  <a:lnTo>
                    <a:pt x="24" y="70"/>
                  </a:lnTo>
                  <a:lnTo>
                    <a:pt x="40" y="47"/>
                  </a:lnTo>
                  <a:lnTo>
                    <a:pt x="51" y="29"/>
                  </a:lnTo>
                  <a:lnTo>
                    <a:pt x="57" y="17"/>
                  </a:lnTo>
                  <a:lnTo>
                    <a:pt x="69" y="17"/>
                  </a:lnTo>
                  <a:lnTo>
                    <a:pt x="71" y="8"/>
                  </a:lnTo>
                  <a:lnTo>
                    <a:pt x="95" y="11"/>
                  </a:lnTo>
                  <a:lnTo>
                    <a:pt x="94" y="0"/>
                  </a:lnTo>
                  <a:lnTo>
                    <a:pt x="102" y="0"/>
                  </a:lnTo>
                  <a:lnTo>
                    <a:pt x="120" y="7"/>
                  </a:lnTo>
                  <a:lnTo>
                    <a:pt x="141" y="18"/>
                  </a:lnTo>
                  <a:lnTo>
                    <a:pt x="147" y="43"/>
                  </a:lnTo>
                  <a:lnTo>
                    <a:pt x="152" y="50"/>
                  </a:lnTo>
                  <a:lnTo>
                    <a:pt x="152" y="5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p8"/>
            <p:cNvSpPr/>
            <p:nvPr/>
          </p:nvSpPr>
          <p:spPr>
            <a:xfrm>
              <a:off x="8532871" y="5185740"/>
              <a:ext cx="34918" cy="49201"/>
            </a:xfrm>
            <a:custGeom>
              <a:avLst/>
              <a:gdLst/>
              <a:ahLst/>
              <a:cxnLst/>
              <a:rect l="l" t="t" r="r" b="b"/>
              <a:pathLst>
                <a:path w="22" h="31" extrusionOk="0">
                  <a:moveTo>
                    <a:pt x="20" y="4"/>
                  </a:moveTo>
                  <a:lnTo>
                    <a:pt x="21" y="12"/>
                  </a:lnTo>
                  <a:lnTo>
                    <a:pt x="22" y="21"/>
                  </a:lnTo>
                  <a:lnTo>
                    <a:pt x="18" y="29"/>
                  </a:lnTo>
                  <a:lnTo>
                    <a:pt x="9" y="31"/>
                  </a:lnTo>
                  <a:lnTo>
                    <a:pt x="0" y="21"/>
                  </a:lnTo>
                  <a:lnTo>
                    <a:pt x="0" y="14"/>
                  </a:lnTo>
                  <a:lnTo>
                    <a:pt x="5" y="7"/>
                  </a:lnTo>
                  <a:lnTo>
                    <a:pt x="6" y="1"/>
                  </a:lnTo>
                  <a:lnTo>
                    <a:pt x="12" y="0"/>
                  </a:lnTo>
                  <a:lnTo>
                    <a:pt x="20" y="4"/>
                  </a:lnTo>
                  <a:lnTo>
                    <a:pt x="20"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1" name="Google Shape;551;p8"/>
            <p:cNvSpPr/>
            <p:nvPr/>
          </p:nvSpPr>
          <p:spPr>
            <a:xfrm>
              <a:off x="8640798" y="3287521"/>
              <a:ext cx="152367" cy="149191"/>
            </a:xfrm>
            <a:custGeom>
              <a:avLst/>
              <a:gdLst/>
              <a:ahLst/>
              <a:cxnLst/>
              <a:rect l="l" t="t" r="r" b="b"/>
              <a:pathLst>
                <a:path w="96" h="94" extrusionOk="0">
                  <a:moveTo>
                    <a:pt x="50" y="73"/>
                  </a:moveTo>
                  <a:lnTo>
                    <a:pt x="21" y="94"/>
                  </a:lnTo>
                  <a:lnTo>
                    <a:pt x="3" y="86"/>
                  </a:lnTo>
                  <a:lnTo>
                    <a:pt x="3" y="86"/>
                  </a:lnTo>
                  <a:lnTo>
                    <a:pt x="4" y="83"/>
                  </a:lnTo>
                  <a:lnTo>
                    <a:pt x="3" y="75"/>
                  </a:lnTo>
                  <a:lnTo>
                    <a:pt x="6" y="65"/>
                  </a:lnTo>
                  <a:lnTo>
                    <a:pt x="14" y="57"/>
                  </a:lnTo>
                  <a:lnTo>
                    <a:pt x="10" y="50"/>
                  </a:lnTo>
                  <a:lnTo>
                    <a:pt x="3" y="49"/>
                  </a:lnTo>
                  <a:lnTo>
                    <a:pt x="0" y="35"/>
                  </a:lnTo>
                  <a:lnTo>
                    <a:pt x="3" y="26"/>
                  </a:lnTo>
                  <a:lnTo>
                    <a:pt x="7" y="23"/>
                  </a:lnTo>
                  <a:lnTo>
                    <a:pt x="10" y="18"/>
                  </a:lnTo>
                  <a:lnTo>
                    <a:pt x="9" y="8"/>
                  </a:lnTo>
                  <a:lnTo>
                    <a:pt x="15" y="12"/>
                  </a:lnTo>
                  <a:lnTo>
                    <a:pt x="32" y="6"/>
                  </a:lnTo>
                  <a:lnTo>
                    <a:pt x="41" y="9"/>
                  </a:lnTo>
                  <a:lnTo>
                    <a:pt x="53" y="9"/>
                  </a:lnTo>
                  <a:lnTo>
                    <a:pt x="70" y="3"/>
                  </a:lnTo>
                  <a:lnTo>
                    <a:pt x="79" y="3"/>
                  </a:lnTo>
                  <a:lnTo>
                    <a:pt x="96" y="0"/>
                  </a:lnTo>
                  <a:lnTo>
                    <a:pt x="90" y="12"/>
                  </a:lnTo>
                  <a:lnTo>
                    <a:pt x="82" y="17"/>
                  </a:lnTo>
                  <a:lnTo>
                    <a:pt x="86" y="30"/>
                  </a:lnTo>
                  <a:lnTo>
                    <a:pt x="83" y="53"/>
                  </a:lnTo>
                  <a:lnTo>
                    <a:pt x="50" y="73"/>
                  </a:lnTo>
                  <a:lnTo>
                    <a:pt x="50" y="73"/>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p8"/>
            <p:cNvSpPr/>
            <p:nvPr/>
          </p:nvSpPr>
          <p:spPr>
            <a:xfrm>
              <a:off x="8097991" y="3704939"/>
              <a:ext cx="271403" cy="482490"/>
            </a:xfrm>
            <a:custGeom>
              <a:avLst/>
              <a:gdLst/>
              <a:ahLst/>
              <a:cxnLst/>
              <a:rect l="l" t="t" r="r" b="b"/>
              <a:pathLst>
                <a:path w="171" h="304" extrusionOk="0">
                  <a:moveTo>
                    <a:pt x="168" y="72"/>
                  </a:moveTo>
                  <a:lnTo>
                    <a:pt x="171" y="148"/>
                  </a:lnTo>
                  <a:lnTo>
                    <a:pt x="157" y="146"/>
                  </a:lnTo>
                  <a:lnTo>
                    <a:pt x="149" y="161"/>
                  </a:lnTo>
                  <a:lnTo>
                    <a:pt x="146" y="172"/>
                  </a:lnTo>
                  <a:lnTo>
                    <a:pt x="149" y="177"/>
                  </a:lnTo>
                  <a:lnTo>
                    <a:pt x="143" y="183"/>
                  </a:lnTo>
                  <a:lnTo>
                    <a:pt x="146" y="191"/>
                  </a:lnTo>
                  <a:lnTo>
                    <a:pt x="142" y="198"/>
                  </a:lnTo>
                  <a:lnTo>
                    <a:pt x="140" y="206"/>
                  </a:lnTo>
                  <a:lnTo>
                    <a:pt x="146" y="204"/>
                  </a:lnTo>
                  <a:lnTo>
                    <a:pt x="149" y="211"/>
                  </a:lnTo>
                  <a:lnTo>
                    <a:pt x="150" y="223"/>
                  </a:lnTo>
                  <a:lnTo>
                    <a:pt x="156" y="228"/>
                  </a:lnTo>
                  <a:lnTo>
                    <a:pt x="156" y="233"/>
                  </a:lnTo>
                  <a:lnTo>
                    <a:pt x="146" y="237"/>
                  </a:lnTo>
                  <a:lnTo>
                    <a:pt x="138" y="244"/>
                  </a:lnTo>
                  <a:lnTo>
                    <a:pt x="126" y="265"/>
                  </a:lnTo>
                  <a:lnTo>
                    <a:pt x="110" y="274"/>
                  </a:lnTo>
                  <a:lnTo>
                    <a:pt x="94" y="272"/>
                  </a:lnTo>
                  <a:lnTo>
                    <a:pt x="89" y="274"/>
                  </a:lnTo>
                  <a:lnTo>
                    <a:pt x="91" y="281"/>
                  </a:lnTo>
                  <a:lnTo>
                    <a:pt x="82" y="288"/>
                  </a:lnTo>
                  <a:lnTo>
                    <a:pt x="75" y="295"/>
                  </a:lnTo>
                  <a:lnTo>
                    <a:pt x="54" y="302"/>
                  </a:lnTo>
                  <a:lnTo>
                    <a:pt x="50" y="298"/>
                  </a:lnTo>
                  <a:lnTo>
                    <a:pt x="47" y="297"/>
                  </a:lnTo>
                  <a:lnTo>
                    <a:pt x="44" y="303"/>
                  </a:lnTo>
                  <a:lnTo>
                    <a:pt x="30" y="304"/>
                  </a:lnTo>
                  <a:lnTo>
                    <a:pt x="32" y="299"/>
                  </a:lnTo>
                  <a:lnTo>
                    <a:pt x="27" y="286"/>
                  </a:lnTo>
                  <a:lnTo>
                    <a:pt x="25" y="278"/>
                  </a:lnTo>
                  <a:lnTo>
                    <a:pt x="18" y="274"/>
                  </a:lnTo>
                  <a:lnTo>
                    <a:pt x="7" y="263"/>
                  </a:lnTo>
                  <a:lnTo>
                    <a:pt x="11" y="254"/>
                  </a:lnTo>
                  <a:lnTo>
                    <a:pt x="19" y="256"/>
                  </a:lnTo>
                  <a:lnTo>
                    <a:pt x="24" y="255"/>
                  </a:lnTo>
                  <a:lnTo>
                    <a:pt x="33" y="255"/>
                  </a:lnTo>
                  <a:lnTo>
                    <a:pt x="24" y="238"/>
                  </a:lnTo>
                  <a:lnTo>
                    <a:pt x="24" y="225"/>
                  </a:lnTo>
                  <a:lnTo>
                    <a:pt x="23" y="213"/>
                  </a:lnTo>
                  <a:lnTo>
                    <a:pt x="16" y="200"/>
                  </a:lnTo>
                  <a:lnTo>
                    <a:pt x="18" y="191"/>
                  </a:lnTo>
                  <a:lnTo>
                    <a:pt x="6" y="191"/>
                  </a:lnTo>
                  <a:lnTo>
                    <a:pt x="6" y="179"/>
                  </a:lnTo>
                  <a:lnTo>
                    <a:pt x="0" y="171"/>
                  </a:lnTo>
                  <a:lnTo>
                    <a:pt x="6" y="146"/>
                  </a:lnTo>
                  <a:lnTo>
                    <a:pt x="27" y="129"/>
                  </a:lnTo>
                  <a:lnTo>
                    <a:pt x="28" y="104"/>
                  </a:lnTo>
                  <a:lnTo>
                    <a:pt x="33" y="66"/>
                  </a:lnTo>
                  <a:lnTo>
                    <a:pt x="37" y="57"/>
                  </a:lnTo>
                  <a:lnTo>
                    <a:pt x="29" y="51"/>
                  </a:lnTo>
                  <a:lnTo>
                    <a:pt x="29" y="45"/>
                  </a:lnTo>
                  <a:lnTo>
                    <a:pt x="23" y="40"/>
                  </a:lnTo>
                  <a:lnTo>
                    <a:pt x="18" y="10"/>
                  </a:lnTo>
                  <a:lnTo>
                    <a:pt x="34" y="0"/>
                  </a:lnTo>
                  <a:lnTo>
                    <a:pt x="101" y="36"/>
                  </a:lnTo>
                  <a:lnTo>
                    <a:pt x="168" y="72"/>
                  </a:lnTo>
                  <a:lnTo>
                    <a:pt x="168" y="7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3" name="Google Shape;553;p8"/>
            <p:cNvSpPr/>
            <p:nvPr/>
          </p:nvSpPr>
          <p:spPr>
            <a:xfrm>
              <a:off x="7737708" y="4077915"/>
              <a:ext cx="52375" cy="153952"/>
            </a:xfrm>
            <a:custGeom>
              <a:avLst/>
              <a:gdLst/>
              <a:ahLst/>
              <a:cxnLst/>
              <a:rect l="l" t="t" r="r" b="b"/>
              <a:pathLst>
                <a:path w="33" h="97" extrusionOk="0">
                  <a:moveTo>
                    <a:pt x="17" y="1"/>
                  </a:moveTo>
                  <a:lnTo>
                    <a:pt x="14" y="11"/>
                  </a:lnTo>
                  <a:lnTo>
                    <a:pt x="20" y="16"/>
                  </a:lnTo>
                  <a:lnTo>
                    <a:pt x="25" y="23"/>
                  </a:lnTo>
                  <a:lnTo>
                    <a:pt x="25" y="33"/>
                  </a:lnTo>
                  <a:lnTo>
                    <a:pt x="29" y="36"/>
                  </a:lnTo>
                  <a:lnTo>
                    <a:pt x="28" y="80"/>
                  </a:lnTo>
                  <a:lnTo>
                    <a:pt x="33" y="93"/>
                  </a:lnTo>
                  <a:lnTo>
                    <a:pt x="20" y="97"/>
                  </a:lnTo>
                  <a:lnTo>
                    <a:pt x="15" y="91"/>
                  </a:lnTo>
                  <a:lnTo>
                    <a:pt x="11" y="79"/>
                  </a:lnTo>
                  <a:lnTo>
                    <a:pt x="9" y="69"/>
                  </a:lnTo>
                  <a:lnTo>
                    <a:pt x="14" y="52"/>
                  </a:lnTo>
                  <a:lnTo>
                    <a:pt x="9" y="45"/>
                  </a:lnTo>
                  <a:lnTo>
                    <a:pt x="8" y="30"/>
                  </a:lnTo>
                  <a:lnTo>
                    <a:pt x="8" y="16"/>
                  </a:lnTo>
                  <a:lnTo>
                    <a:pt x="0" y="6"/>
                  </a:lnTo>
                  <a:lnTo>
                    <a:pt x="2" y="0"/>
                  </a:lnTo>
                  <a:lnTo>
                    <a:pt x="17" y="1"/>
                  </a:lnTo>
                  <a:lnTo>
                    <a:pt x="17"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4" name="Google Shape;554;p8"/>
            <p:cNvSpPr/>
            <p:nvPr/>
          </p:nvSpPr>
          <p:spPr>
            <a:xfrm>
              <a:off x="10294613" y="3795405"/>
              <a:ext cx="230137" cy="444399"/>
            </a:xfrm>
            <a:custGeom>
              <a:avLst/>
              <a:gdLst/>
              <a:ahLst/>
              <a:cxnLst/>
              <a:rect l="l" t="t" r="r" b="b"/>
              <a:pathLst>
                <a:path w="145" h="280" extrusionOk="0">
                  <a:moveTo>
                    <a:pt x="141" y="117"/>
                  </a:moveTo>
                  <a:lnTo>
                    <a:pt x="125" y="114"/>
                  </a:lnTo>
                  <a:lnTo>
                    <a:pt x="104" y="117"/>
                  </a:lnTo>
                  <a:lnTo>
                    <a:pt x="95" y="133"/>
                  </a:lnTo>
                  <a:lnTo>
                    <a:pt x="101" y="156"/>
                  </a:lnTo>
                  <a:lnTo>
                    <a:pt x="85" y="147"/>
                  </a:lnTo>
                  <a:lnTo>
                    <a:pt x="71" y="148"/>
                  </a:lnTo>
                  <a:lnTo>
                    <a:pt x="72" y="133"/>
                  </a:lnTo>
                  <a:lnTo>
                    <a:pt x="58" y="133"/>
                  </a:lnTo>
                  <a:lnTo>
                    <a:pt x="58" y="154"/>
                  </a:lnTo>
                  <a:lnTo>
                    <a:pt x="52" y="182"/>
                  </a:lnTo>
                  <a:lnTo>
                    <a:pt x="48" y="199"/>
                  </a:lnTo>
                  <a:lnTo>
                    <a:pt x="50" y="212"/>
                  </a:lnTo>
                  <a:lnTo>
                    <a:pt x="61" y="213"/>
                  </a:lnTo>
                  <a:lnTo>
                    <a:pt x="68" y="230"/>
                  </a:lnTo>
                  <a:lnTo>
                    <a:pt x="73" y="246"/>
                  </a:lnTo>
                  <a:lnTo>
                    <a:pt x="82" y="257"/>
                  </a:lnTo>
                  <a:lnTo>
                    <a:pt x="93" y="260"/>
                  </a:lnTo>
                  <a:lnTo>
                    <a:pt x="102" y="270"/>
                  </a:lnTo>
                  <a:lnTo>
                    <a:pt x="97" y="277"/>
                  </a:lnTo>
                  <a:lnTo>
                    <a:pt x="86" y="280"/>
                  </a:lnTo>
                  <a:lnTo>
                    <a:pt x="84" y="270"/>
                  </a:lnTo>
                  <a:lnTo>
                    <a:pt x="70" y="262"/>
                  </a:lnTo>
                  <a:lnTo>
                    <a:pt x="67" y="265"/>
                  </a:lnTo>
                  <a:lnTo>
                    <a:pt x="60" y="258"/>
                  </a:lnTo>
                  <a:lnTo>
                    <a:pt x="57" y="249"/>
                  </a:lnTo>
                  <a:lnTo>
                    <a:pt x="48" y="237"/>
                  </a:lnTo>
                  <a:lnTo>
                    <a:pt x="39" y="229"/>
                  </a:lnTo>
                  <a:lnTo>
                    <a:pt x="37" y="240"/>
                  </a:lnTo>
                  <a:lnTo>
                    <a:pt x="33" y="229"/>
                  </a:lnTo>
                  <a:lnTo>
                    <a:pt x="34" y="217"/>
                  </a:lnTo>
                  <a:lnTo>
                    <a:pt x="37" y="199"/>
                  </a:lnTo>
                  <a:lnTo>
                    <a:pt x="44" y="180"/>
                  </a:lnTo>
                  <a:lnTo>
                    <a:pt x="52" y="162"/>
                  </a:lnTo>
                  <a:lnTo>
                    <a:pt x="44" y="144"/>
                  </a:lnTo>
                  <a:lnTo>
                    <a:pt x="43" y="135"/>
                  </a:lnTo>
                  <a:lnTo>
                    <a:pt x="40" y="125"/>
                  </a:lnTo>
                  <a:lnTo>
                    <a:pt x="28" y="110"/>
                  </a:lnTo>
                  <a:lnTo>
                    <a:pt x="22" y="100"/>
                  </a:lnTo>
                  <a:lnTo>
                    <a:pt x="28" y="97"/>
                  </a:lnTo>
                  <a:lnTo>
                    <a:pt x="31" y="80"/>
                  </a:lnTo>
                  <a:lnTo>
                    <a:pt x="23" y="68"/>
                  </a:lnTo>
                  <a:lnTo>
                    <a:pt x="11" y="54"/>
                  </a:lnTo>
                  <a:lnTo>
                    <a:pt x="0" y="37"/>
                  </a:lnTo>
                  <a:lnTo>
                    <a:pt x="7" y="34"/>
                  </a:lnTo>
                  <a:lnTo>
                    <a:pt x="11" y="13"/>
                  </a:lnTo>
                  <a:lnTo>
                    <a:pt x="23" y="12"/>
                  </a:lnTo>
                  <a:lnTo>
                    <a:pt x="31" y="4"/>
                  </a:lnTo>
                  <a:lnTo>
                    <a:pt x="40" y="0"/>
                  </a:lnTo>
                  <a:lnTo>
                    <a:pt x="48" y="6"/>
                  </a:lnTo>
                  <a:lnTo>
                    <a:pt x="51" y="17"/>
                  </a:lnTo>
                  <a:lnTo>
                    <a:pt x="62" y="18"/>
                  </a:lnTo>
                  <a:lnTo>
                    <a:pt x="61" y="37"/>
                  </a:lnTo>
                  <a:lnTo>
                    <a:pt x="64" y="55"/>
                  </a:lnTo>
                  <a:lnTo>
                    <a:pt x="79" y="43"/>
                  </a:lnTo>
                  <a:lnTo>
                    <a:pt x="85" y="47"/>
                  </a:lnTo>
                  <a:lnTo>
                    <a:pt x="95" y="46"/>
                  </a:lnTo>
                  <a:lnTo>
                    <a:pt x="97" y="40"/>
                  </a:lnTo>
                  <a:lnTo>
                    <a:pt x="110" y="41"/>
                  </a:lnTo>
                  <a:lnTo>
                    <a:pt x="125" y="57"/>
                  </a:lnTo>
                  <a:lnTo>
                    <a:pt x="128" y="75"/>
                  </a:lnTo>
                  <a:lnTo>
                    <a:pt x="144" y="92"/>
                  </a:lnTo>
                  <a:lnTo>
                    <a:pt x="145" y="108"/>
                  </a:lnTo>
                  <a:lnTo>
                    <a:pt x="141" y="117"/>
                  </a:lnTo>
                  <a:lnTo>
                    <a:pt x="141" y="11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5" name="Google Shape;555;p8"/>
            <p:cNvSpPr/>
            <p:nvPr/>
          </p:nvSpPr>
          <p:spPr>
            <a:xfrm>
              <a:off x="9402632" y="3174834"/>
              <a:ext cx="201568" cy="126971"/>
            </a:xfrm>
            <a:custGeom>
              <a:avLst/>
              <a:gdLst/>
              <a:ahLst/>
              <a:cxnLst/>
              <a:rect l="l" t="t" r="r" b="b"/>
              <a:pathLst>
                <a:path w="127" h="80" extrusionOk="0">
                  <a:moveTo>
                    <a:pt x="50" y="14"/>
                  </a:moveTo>
                  <a:lnTo>
                    <a:pt x="46" y="20"/>
                  </a:lnTo>
                  <a:lnTo>
                    <a:pt x="28" y="17"/>
                  </a:lnTo>
                  <a:lnTo>
                    <a:pt x="30" y="27"/>
                  </a:lnTo>
                  <a:lnTo>
                    <a:pt x="46" y="26"/>
                  </a:lnTo>
                  <a:lnTo>
                    <a:pt x="67" y="32"/>
                  </a:lnTo>
                  <a:lnTo>
                    <a:pt x="96" y="29"/>
                  </a:lnTo>
                  <a:lnTo>
                    <a:pt x="105" y="47"/>
                  </a:lnTo>
                  <a:lnTo>
                    <a:pt x="109" y="45"/>
                  </a:lnTo>
                  <a:lnTo>
                    <a:pt x="120" y="49"/>
                  </a:lnTo>
                  <a:lnTo>
                    <a:pt x="122" y="57"/>
                  </a:lnTo>
                  <a:lnTo>
                    <a:pt x="127" y="67"/>
                  </a:lnTo>
                  <a:lnTo>
                    <a:pt x="111" y="67"/>
                  </a:lnTo>
                  <a:lnTo>
                    <a:pt x="100" y="66"/>
                  </a:lnTo>
                  <a:lnTo>
                    <a:pt x="92" y="74"/>
                  </a:lnTo>
                  <a:lnTo>
                    <a:pt x="85" y="76"/>
                  </a:lnTo>
                  <a:lnTo>
                    <a:pt x="81" y="80"/>
                  </a:lnTo>
                  <a:lnTo>
                    <a:pt x="74" y="74"/>
                  </a:lnTo>
                  <a:lnTo>
                    <a:pt x="71" y="58"/>
                  </a:lnTo>
                  <a:lnTo>
                    <a:pt x="65" y="57"/>
                  </a:lnTo>
                  <a:lnTo>
                    <a:pt x="66" y="51"/>
                  </a:lnTo>
                  <a:lnTo>
                    <a:pt x="56" y="47"/>
                  </a:lnTo>
                  <a:lnTo>
                    <a:pt x="51" y="54"/>
                  </a:lnTo>
                  <a:lnTo>
                    <a:pt x="51" y="61"/>
                  </a:lnTo>
                  <a:lnTo>
                    <a:pt x="50" y="64"/>
                  </a:lnTo>
                  <a:lnTo>
                    <a:pt x="40" y="64"/>
                  </a:lnTo>
                  <a:lnTo>
                    <a:pt x="38" y="72"/>
                  </a:lnTo>
                  <a:lnTo>
                    <a:pt x="31" y="68"/>
                  </a:lnTo>
                  <a:lnTo>
                    <a:pt x="22" y="74"/>
                  </a:lnTo>
                  <a:lnTo>
                    <a:pt x="16" y="73"/>
                  </a:lnTo>
                  <a:lnTo>
                    <a:pt x="20" y="54"/>
                  </a:lnTo>
                  <a:lnTo>
                    <a:pt x="13" y="39"/>
                  </a:lnTo>
                  <a:lnTo>
                    <a:pt x="0" y="34"/>
                  </a:lnTo>
                  <a:lnTo>
                    <a:pt x="3" y="26"/>
                  </a:lnTo>
                  <a:lnTo>
                    <a:pt x="15" y="27"/>
                  </a:lnTo>
                  <a:lnTo>
                    <a:pt x="20" y="17"/>
                  </a:lnTo>
                  <a:lnTo>
                    <a:pt x="21" y="5"/>
                  </a:lnTo>
                  <a:lnTo>
                    <a:pt x="40" y="0"/>
                  </a:lnTo>
                  <a:lnTo>
                    <a:pt x="40" y="9"/>
                  </a:lnTo>
                  <a:lnTo>
                    <a:pt x="44" y="14"/>
                  </a:lnTo>
                  <a:lnTo>
                    <a:pt x="50" y="14"/>
                  </a:lnTo>
                  <a:lnTo>
                    <a:pt x="50"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6" name="Google Shape;556;p8"/>
            <p:cNvSpPr/>
            <p:nvPr/>
          </p:nvSpPr>
          <p:spPr>
            <a:xfrm>
              <a:off x="9016955" y="3120871"/>
              <a:ext cx="376155" cy="225374"/>
            </a:xfrm>
            <a:custGeom>
              <a:avLst/>
              <a:gdLst/>
              <a:ahLst/>
              <a:cxnLst/>
              <a:rect l="l" t="t" r="r" b="b"/>
              <a:pathLst>
                <a:path w="237" h="142" extrusionOk="0">
                  <a:moveTo>
                    <a:pt x="237" y="102"/>
                  </a:moveTo>
                  <a:lnTo>
                    <a:pt x="233" y="102"/>
                  </a:lnTo>
                  <a:lnTo>
                    <a:pt x="224" y="97"/>
                  </a:lnTo>
                  <a:lnTo>
                    <a:pt x="223" y="103"/>
                  </a:lnTo>
                  <a:lnTo>
                    <a:pt x="211" y="107"/>
                  </a:lnTo>
                  <a:lnTo>
                    <a:pt x="212" y="122"/>
                  </a:lnTo>
                  <a:lnTo>
                    <a:pt x="204" y="128"/>
                  </a:lnTo>
                  <a:lnTo>
                    <a:pt x="192" y="131"/>
                  </a:lnTo>
                  <a:lnTo>
                    <a:pt x="191" y="140"/>
                  </a:lnTo>
                  <a:lnTo>
                    <a:pt x="179" y="142"/>
                  </a:lnTo>
                  <a:lnTo>
                    <a:pt x="162" y="135"/>
                  </a:lnTo>
                  <a:lnTo>
                    <a:pt x="157" y="119"/>
                  </a:lnTo>
                  <a:lnTo>
                    <a:pt x="145" y="118"/>
                  </a:lnTo>
                  <a:lnTo>
                    <a:pt x="123" y="102"/>
                  </a:lnTo>
                  <a:lnTo>
                    <a:pt x="111" y="100"/>
                  </a:lnTo>
                  <a:lnTo>
                    <a:pt x="91" y="90"/>
                  </a:lnTo>
                  <a:lnTo>
                    <a:pt x="80" y="88"/>
                  </a:lnTo>
                  <a:lnTo>
                    <a:pt x="74" y="91"/>
                  </a:lnTo>
                  <a:lnTo>
                    <a:pt x="63" y="91"/>
                  </a:lnTo>
                  <a:lnTo>
                    <a:pt x="54" y="102"/>
                  </a:lnTo>
                  <a:lnTo>
                    <a:pt x="41" y="105"/>
                  </a:lnTo>
                  <a:lnTo>
                    <a:pt x="35" y="92"/>
                  </a:lnTo>
                  <a:lnTo>
                    <a:pt x="34" y="72"/>
                  </a:lnTo>
                  <a:lnTo>
                    <a:pt x="20" y="65"/>
                  </a:lnTo>
                  <a:lnTo>
                    <a:pt x="21" y="53"/>
                  </a:lnTo>
                  <a:lnTo>
                    <a:pt x="11" y="52"/>
                  </a:lnTo>
                  <a:lnTo>
                    <a:pt x="10" y="36"/>
                  </a:lnTo>
                  <a:lnTo>
                    <a:pt x="26" y="40"/>
                  </a:lnTo>
                  <a:lnTo>
                    <a:pt x="38" y="34"/>
                  </a:lnTo>
                  <a:lnTo>
                    <a:pt x="24" y="23"/>
                  </a:lnTo>
                  <a:lnTo>
                    <a:pt x="18" y="12"/>
                  </a:lnTo>
                  <a:lnTo>
                    <a:pt x="6" y="17"/>
                  </a:lnTo>
                  <a:lnTo>
                    <a:pt x="8" y="31"/>
                  </a:lnTo>
                  <a:lnTo>
                    <a:pt x="0" y="19"/>
                  </a:lnTo>
                  <a:lnTo>
                    <a:pt x="6" y="12"/>
                  </a:lnTo>
                  <a:lnTo>
                    <a:pt x="22" y="8"/>
                  </a:lnTo>
                  <a:lnTo>
                    <a:pt x="34" y="14"/>
                  </a:lnTo>
                  <a:lnTo>
                    <a:pt x="48" y="28"/>
                  </a:lnTo>
                  <a:lnTo>
                    <a:pt x="55" y="28"/>
                  </a:lnTo>
                  <a:lnTo>
                    <a:pt x="73" y="28"/>
                  </a:lnTo>
                  <a:lnTo>
                    <a:pt x="68" y="18"/>
                  </a:lnTo>
                  <a:lnTo>
                    <a:pt x="79" y="11"/>
                  </a:lnTo>
                  <a:lnTo>
                    <a:pt x="89" y="0"/>
                  </a:lnTo>
                  <a:lnTo>
                    <a:pt x="112" y="11"/>
                  </a:lnTo>
                  <a:lnTo>
                    <a:pt x="118" y="25"/>
                  </a:lnTo>
                  <a:lnTo>
                    <a:pt x="125" y="29"/>
                  </a:lnTo>
                  <a:lnTo>
                    <a:pt x="141" y="28"/>
                  </a:lnTo>
                  <a:lnTo>
                    <a:pt x="148" y="32"/>
                  </a:lnTo>
                  <a:lnTo>
                    <a:pt x="160" y="51"/>
                  </a:lnTo>
                  <a:lnTo>
                    <a:pt x="181" y="65"/>
                  </a:lnTo>
                  <a:lnTo>
                    <a:pt x="194" y="74"/>
                  </a:lnTo>
                  <a:lnTo>
                    <a:pt x="212" y="82"/>
                  </a:lnTo>
                  <a:lnTo>
                    <a:pt x="235" y="91"/>
                  </a:lnTo>
                  <a:lnTo>
                    <a:pt x="237" y="102"/>
                  </a:lnTo>
                  <a:lnTo>
                    <a:pt x="237" y="10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p8"/>
            <p:cNvSpPr/>
            <p:nvPr/>
          </p:nvSpPr>
          <p:spPr>
            <a:xfrm>
              <a:off x="11058035" y="4661983"/>
              <a:ext cx="63486" cy="31743"/>
            </a:xfrm>
            <a:custGeom>
              <a:avLst/>
              <a:gdLst/>
              <a:ahLst/>
              <a:cxnLst/>
              <a:rect l="l" t="t" r="r" b="b"/>
              <a:pathLst>
                <a:path w="40" h="20" extrusionOk="0">
                  <a:moveTo>
                    <a:pt x="1" y="20"/>
                  </a:moveTo>
                  <a:lnTo>
                    <a:pt x="1" y="15"/>
                  </a:lnTo>
                  <a:lnTo>
                    <a:pt x="0" y="11"/>
                  </a:lnTo>
                  <a:lnTo>
                    <a:pt x="2" y="7"/>
                  </a:lnTo>
                  <a:lnTo>
                    <a:pt x="17" y="2"/>
                  </a:lnTo>
                  <a:lnTo>
                    <a:pt x="29" y="2"/>
                  </a:lnTo>
                  <a:lnTo>
                    <a:pt x="34" y="0"/>
                  </a:lnTo>
                  <a:lnTo>
                    <a:pt x="40" y="2"/>
                  </a:lnTo>
                  <a:lnTo>
                    <a:pt x="34" y="7"/>
                  </a:lnTo>
                  <a:lnTo>
                    <a:pt x="15" y="15"/>
                  </a:lnTo>
                  <a:lnTo>
                    <a:pt x="1" y="20"/>
                  </a:lnTo>
                  <a:lnTo>
                    <a:pt x="1"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p8"/>
            <p:cNvSpPr/>
            <p:nvPr/>
          </p:nvSpPr>
          <p:spPr>
            <a:xfrm>
              <a:off x="7929753" y="3282759"/>
              <a:ext cx="101578" cy="214263"/>
            </a:xfrm>
            <a:custGeom>
              <a:avLst/>
              <a:gdLst/>
              <a:ahLst/>
              <a:cxnLst/>
              <a:rect l="l" t="t" r="r" b="b"/>
              <a:pathLst>
                <a:path w="64" h="135" extrusionOk="0">
                  <a:moveTo>
                    <a:pt x="64" y="80"/>
                  </a:moveTo>
                  <a:lnTo>
                    <a:pt x="63" y="95"/>
                  </a:lnTo>
                  <a:lnTo>
                    <a:pt x="55" y="100"/>
                  </a:lnTo>
                  <a:lnTo>
                    <a:pt x="51" y="107"/>
                  </a:lnTo>
                  <a:lnTo>
                    <a:pt x="40" y="115"/>
                  </a:lnTo>
                  <a:lnTo>
                    <a:pt x="42" y="122"/>
                  </a:lnTo>
                  <a:lnTo>
                    <a:pt x="41" y="130"/>
                  </a:lnTo>
                  <a:lnTo>
                    <a:pt x="33" y="135"/>
                  </a:lnTo>
                  <a:lnTo>
                    <a:pt x="25" y="100"/>
                  </a:lnTo>
                  <a:lnTo>
                    <a:pt x="15" y="92"/>
                  </a:lnTo>
                  <a:lnTo>
                    <a:pt x="15" y="88"/>
                  </a:lnTo>
                  <a:lnTo>
                    <a:pt x="1" y="77"/>
                  </a:lnTo>
                  <a:lnTo>
                    <a:pt x="0" y="63"/>
                  </a:lnTo>
                  <a:lnTo>
                    <a:pt x="10" y="52"/>
                  </a:lnTo>
                  <a:lnTo>
                    <a:pt x="13" y="36"/>
                  </a:lnTo>
                  <a:lnTo>
                    <a:pt x="10" y="18"/>
                  </a:lnTo>
                  <a:lnTo>
                    <a:pt x="13" y="8"/>
                  </a:lnTo>
                  <a:lnTo>
                    <a:pt x="30" y="0"/>
                  </a:lnTo>
                  <a:lnTo>
                    <a:pt x="41" y="3"/>
                  </a:lnTo>
                  <a:lnTo>
                    <a:pt x="41" y="12"/>
                  </a:lnTo>
                  <a:lnTo>
                    <a:pt x="53" y="6"/>
                  </a:lnTo>
                  <a:lnTo>
                    <a:pt x="55" y="9"/>
                  </a:lnTo>
                  <a:lnTo>
                    <a:pt x="47" y="18"/>
                  </a:lnTo>
                  <a:lnTo>
                    <a:pt x="47" y="27"/>
                  </a:lnTo>
                  <a:lnTo>
                    <a:pt x="53" y="32"/>
                  </a:lnTo>
                  <a:lnTo>
                    <a:pt x="52" y="49"/>
                  </a:lnTo>
                  <a:lnTo>
                    <a:pt x="41" y="58"/>
                  </a:lnTo>
                  <a:lnTo>
                    <a:pt x="45" y="69"/>
                  </a:lnTo>
                  <a:lnTo>
                    <a:pt x="53" y="69"/>
                  </a:lnTo>
                  <a:lnTo>
                    <a:pt x="57" y="78"/>
                  </a:lnTo>
                  <a:lnTo>
                    <a:pt x="64" y="80"/>
                  </a:lnTo>
                  <a:lnTo>
                    <a:pt x="64" y="8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9" name="Google Shape;559;p8"/>
            <p:cNvSpPr/>
            <p:nvPr/>
          </p:nvSpPr>
          <p:spPr>
            <a:xfrm>
              <a:off x="8383679" y="3143091"/>
              <a:ext cx="471385" cy="185695"/>
            </a:xfrm>
            <a:custGeom>
              <a:avLst/>
              <a:gdLst/>
              <a:ahLst/>
              <a:cxnLst/>
              <a:rect l="l" t="t" r="r" b="b"/>
              <a:pathLst>
                <a:path w="297" h="117" extrusionOk="0">
                  <a:moveTo>
                    <a:pt x="232" y="9"/>
                  </a:moveTo>
                  <a:lnTo>
                    <a:pt x="248" y="8"/>
                  </a:lnTo>
                  <a:lnTo>
                    <a:pt x="265" y="18"/>
                  </a:lnTo>
                  <a:lnTo>
                    <a:pt x="268" y="25"/>
                  </a:lnTo>
                  <a:lnTo>
                    <a:pt x="269" y="34"/>
                  </a:lnTo>
                  <a:lnTo>
                    <a:pt x="282" y="38"/>
                  </a:lnTo>
                  <a:lnTo>
                    <a:pt x="288" y="44"/>
                  </a:lnTo>
                  <a:lnTo>
                    <a:pt x="279" y="49"/>
                  </a:lnTo>
                  <a:lnTo>
                    <a:pt x="288" y="71"/>
                  </a:lnTo>
                  <a:lnTo>
                    <a:pt x="285" y="77"/>
                  </a:lnTo>
                  <a:lnTo>
                    <a:pt x="297" y="92"/>
                  </a:lnTo>
                  <a:lnTo>
                    <a:pt x="289" y="95"/>
                  </a:lnTo>
                  <a:lnTo>
                    <a:pt x="283" y="91"/>
                  </a:lnTo>
                  <a:lnTo>
                    <a:pt x="265" y="88"/>
                  </a:lnTo>
                  <a:lnTo>
                    <a:pt x="258" y="91"/>
                  </a:lnTo>
                  <a:lnTo>
                    <a:pt x="241" y="94"/>
                  </a:lnTo>
                  <a:lnTo>
                    <a:pt x="232" y="94"/>
                  </a:lnTo>
                  <a:lnTo>
                    <a:pt x="215" y="100"/>
                  </a:lnTo>
                  <a:lnTo>
                    <a:pt x="203" y="100"/>
                  </a:lnTo>
                  <a:lnTo>
                    <a:pt x="194" y="97"/>
                  </a:lnTo>
                  <a:lnTo>
                    <a:pt x="177" y="103"/>
                  </a:lnTo>
                  <a:lnTo>
                    <a:pt x="171" y="99"/>
                  </a:lnTo>
                  <a:lnTo>
                    <a:pt x="172" y="109"/>
                  </a:lnTo>
                  <a:lnTo>
                    <a:pt x="169" y="114"/>
                  </a:lnTo>
                  <a:lnTo>
                    <a:pt x="165" y="117"/>
                  </a:lnTo>
                  <a:lnTo>
                    <a:pt x="157" y="109"/>
                  </a:lnTo>
                  <a:lnTo>
                    <a:pt x="163" y="102"/>
                  </a:lnTo>
                  <a:lnTo>
                    <a:pt x="153" y="103"/>
                  </a:lnTo>
                  <a:lnTo>
                    <a:pt x="140" y="99"/>
                  </a:lnTo>
                  <a:lnTo>
                    <a:pt x="130" y="110"/>
                  </a:lnTo>
                  <a:lnTo>
                    <a:pt x="106" y="112"/>
                  </a:lnTo>
                  <a:lnTo>
                    <a:pt x="92" y="102"/>
                  </a:lnTo>
                  <a:lnTo>
                    <a:pt x="76" y="102"/>
                  </a:lnTo>
                  <a:lnTo>
                    <a:pt x="73" y="109"/>
                  </a:lnTo>
                  <a:lnTo>
                    <a:pt x="62" y="111"/>
                  </a:lnTo>
                  <a:lnTo>
                    <a:pt x="46" y="102"/>
                  </a:lnTo>
                  <a:lnTo>
                    <a:pt x="29" y="102"/>
                  </a:lnTo>
                  <a:lnTo>
                    <a:pt x="17" y="83"/>
                  </a:lnTo>
                  <a:lnTo>
                    <a:pt x="5" y="72"/>
                  </a:lnTo>
                  <a:lnTo>
                    <a:pt x="11" y="57"/>
                  </a:lnTo>
                  <a:lnTo>
                    <a:pt x="0" y="48"/>
                  </a:lnTo>
                  <a:lnTo>
                    <a:pt x="15" y="31"/>
                  </a:lnTo>
                  <a:lnTo>
                    <a:pt x="39" y="30"/>
                  </a:lnTo>
                  <a:lnTo>
                    <a:pt x="44" y="15"/>
                  </a:lnTo>
                  <a:lnTo>
                    <a:pt x="74" y="18"/>
                  </a:lnTo>
                  <a:lnTo>
                    <a:pt x="90" y="6"/>
                  </a:lnTo>
                  <a:lnTo>
                    <a:pt x="107" y="0"/>
                  </a:lnTo>
                  <a:lnTo>
                    <a:pt x="132" y="0"/>
                  </a:lnTo>
                  <a:lnTo>
                    <a:pt x="162" y="13"/>
                  </a:lnTo>
                  <a:lnTo>
                    <a:pt x="185" y="20"/>
                  </a:lnTo>
                  <a:lnTo>
                    <a:pt x="202" y="17"/>
                  </a:lnTo>
                  <a:lnTo>
                    <a:pt x="216" y="20"/>
                  </a:lnTo>
                  <a:lnTo>
                    <a:pt x="232"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0" name="Google Shape;560;p8"/>
            <p:cNvSpPr/>
            <p:nvPr/>
          </p:nvSpPr>
          <p:spPr>
            <a:xfrm>
              <a:off x="8375744" y="3139916"/>
              <a:ext cx="71421" cy="58724"/>
            </a:xfrm>
            <a:custGeom>
              <a:avLst/>
              <a:gdLst/>
              <a:ahLst/>
              <a:cxnLst/>
              <a:rect l="l" t="t" r="r" b="b"/>
              <a:pathLst>
                <a:path w="45" h="37" extrusionOk="0">
                  <a:moveTo>
                    <a:pt x="1" y="25"/>
                  </a:moveTo>
                  <a:lnTo>
                    <a:pt x="4" y="23"/>
                  </a:lnTo>
                  <a:lnTo>
                    <a:pt x="8" y="11"/>
                  </a:lnTo>
                  <a:lnTo>
                    <a:pt x="0" y="6"/>
                  </a:lnTo>
                  <a:lnTo>
                    <a:pt x="14" y="0"/>
                  </a:lnTo>
                  <a:lnTo>
                    <a:pt x="28" y="2"/>
                  </a:lnTo>
                  <a:lnTo>
                    <a:pt x="31" y="10"/>
                  </a:lnTo>
                  <a:lnTo>
                    <a:pt x="45" y="16"/>
                  </a:lnTo>
                  <a:lnTo>
                    <a:pt x="42" y="21"/>
                  </a:lnTo>
                  <a:lnTo>
                    <a:pt x="25" y="22"/>
                  </a:lnTo>
                  <a:lnTo>
                    <a:pt x="19" y="28"/>
                  </a:lnTo>
                  <a:lnTo>
                    <a:pt x="7" y="37"/>
                  </a:lnTo>
                  <a:lnTo>
                    <a:pt x="1" y="29"/>
                  </a:lnTo>
                  <a:lnTo>
                    <a:pt x="1"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1" name="Google Shape;561;p8"/>
            <p:cNvSpPr/>
            <p:nvPr/>
          </p:nvSpPr>
          <p:spPr>
            <a:xfrm>
              <a:off x="10864402" y="3647801"/>
              <a:ext cx="38092" cy="99989"/>
            </a:xfrm>
            <a:custGeom>
              <a:avLst/>
              <a:gdLst/>
              <a:ahLst/>
              <a:cxnLst/>
              <a:rect l="l" t="t" r="r" b="b"/>
              <a:pathLst>
                <a:path w="24" h="63" extrusionOk="0">
                  <a:moveTo>
                    <a:pt x="20" y="47"/>
                  </a:moveTo>
                  <a:lnTo>
                    <a:pt x="16" y="63"/>
                  </a:lnTo>
                  <a:lnTo>
                    <a:pt x="4" y="47"/>
                  </a:lnTo>
                  <a:lnTo>
                    <a:pt x="0" y="33"/>
                  </a:lnTo>
                  <a:lnTo>
                    <a:pt x="6" y="14"/>
                  </a:lnTo>
                  <a:lnTo>
                    <a:pt x="15" y="0"/>
                  </a:lnTo>
                  <a:lnTo>
                    <a:pt x="24" y="5"/>
                  </a:lnTo>
                  <a:lnTo>
                    <a:pt x="23" y="17"/>
                  </a:lnTo>
                  <a:lnTo>
                    <a:pt x="20" y="47"/>
                  </a:lnTo>
                  <a:lnTo>
                    <a:pt x="20" y="4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2" name="Google Shape;562;p8"/>
            <p:cNvSpPr/>
            <p:nvPr/>
          </p:nvSpPr>
          <p:spPr>
            <a:xfrm>
              <a:off x="8528110" y="4441371"/>
              <a:ext cx="280926" cy="323777"/>
            </a:xfrm>
            <a:custGeom>
              <a:avLst/>
              <a:gdLst/>
              <a:ahLst/>
              <a:cxnLst/>
              <a:rect l="l" t="t" r="r" b="b"/>
              <a:pathLst>
                <a:path w="177" h="204" extrusionOk="0">
                  <a:moveTo>
                    <a:pt x="38" y="1"/>
                  </a:moveTo>
                  <a:lnTo>
                    <a:pt x="38" y="12"/>
                  </a:lnTo>
                  <a:lnTo>
                    <a:pt x="35" y="25"/>
                  </a:lnTo>
                  <a:lnTo>
                    <a:pt x="39" y="33"/>
                  </a:lnTo>
                  <a:lnTo>
                    <a:pt x="46" y="28"/>
                  </a:lnTo>
                  <a:lnTo>
                    <a:pt x="56" y="27"/>
                  </a:lnTo>
                  <a:lnTo>
                    <a:pt x="58" y="30"/>
                  </a:lnTo>
                  <a:lnTo>
                    <a:pt x="68" y="24"/>
                  </a:lnTo>
                  <a:lnTo>
                    <a:pt x="61" y="19"/>
                  </a:lnTo>
                  <a:lnTo>
                    <a:pt x="67" y="10"/>
                  </a:lnTo>
                  <a:lnTo>
                    <a:pt x="75" y="1"/>
                  </a:lnTo>
                  <a:lnTo>
                    <a:pt x="136" y="40"/>
                  </a:lnTo>
                  <a:lnTo>
                    <a:pt x="137" y="51"/>
                  </a:lnTo>
                  <a:lnTo>
                    <a:pt x="161" y="70"/>
                  </a:lnTo>
                  <a:lnTo>
                    <a:pt x="152" y="93"/>
                  </a:lnTo>
                  <a:lnTo>
                    <a:pt x="154" y="104"/>
                  </a:lnTo>
                  <a:lnTo>
                    <a:pt x="164" y="111"/>
                  </a:lnTo>
                  <a:lnTo>
                    <a:pt x="164" y="116"/>
                  </a:lnTo>
                  <a:lnTo>
                    <a:pt x="160" y="127"/>
                  </a:lnTo>
                  <a:lnTo>
                    <a:pt x="160" y="133"/>
                  </a:lnTo>
                  <a:lnTo>
                    <a:pt x="159" y="142"/>
                  </a:lnTo>
                  <a:lnTo>
                    <a:pt x="164" y="154"/>
                  </a:lnTo>
                  <a:lnTo>
                    <a:pt x="171" y="173"/>
                  </a:lnTo>
                  <a:lnTo>
                    <a:pt x="177" y="177"/>
                  </a:lnTo>
                  <a:lnTo>
                    <a:pt x="163" y="188"/>
                  </a:lnTo>
                  <a:lnTo>
                    <a:pt x="145" y="196"/>
                  </a:lnTo>
                  <a:lnTo>
                    <a:pt x="135" y="196"/>
                  </a:lnTo>
                  <a:lnTo>
                    <a:pt x="129" y="201"/>
                  </a:lnTo>
                  <a:lnTo>
                    <a:pt x="117" y="201"/>
                  </a:lnTo>
                  <a:lnTo>
                    <a:pt x="112" y="204"/>
                  </a:lnTo>
                  <a:lnTo>
                    <a:pt x="93" y="199"/>
                  </a:lnTo>
                  <a:lnTo>
                    <a:pt x="86" y="199"/>
                  </a:lnTo>
                  <a:lnTo>
                    <a:pt x="86" y="199"/>
                  </a:lnTo>
                  <a:lnTo>
                    <a:pt x="81" y="192"/>
                  </a:lnTo>
                  <a:lnTo>
                    <a:pt x="80" y="172"/>
                  </a:lnTo>
                  <a:lnTo>
                    <a:pt x="72" y="161"/>
                  </a:lnTo>
                  <a:lnTo>
                    <a:pt x="71" y="165"/>
                  </a:lnTo>
                  <a:lnTo>
                    <a:pt x="68" y="160"/>
                  </a:lnTo>
                  <a:lnTo>
                    <a:pt x="52" y="156"/>
                  </a:lnTo>
                  <a:lnTo>
                    <a:pt x="42" y="151"/>
                  </a:lnTo>
                  <a:lnTo>
                    <a:pt x="31" y="147"/>
                  </a:lnTo>
                  <a:lnTo>
                    <a:pt x="25" y="144"/>
                  </a:lnTo>
                  <a:lnTo>
                    <a:pt x="23" y="144"/>
                  </a:lnTo>
                  <a:lnTo>
                    <a:pt x="16" y="124"/>
                  </a:lnTo>
                  <a:lnTo>
                    <a:pt x="15" y="113"/>
                  </a:lnTo>
                  <a:lnTo>
                    <a:pt x="1" y="100"/>
                  </a:lnTo>
                  <a:lnTo>
                    <a:pt x="6" y="93"/>
                  </a:lnTo>
                  <a:lnTo>
                    <a:pt x="2" y="85"/>
                  </a:lnTo>
                  <a:lnTo>
                    <a:pt x="3" y="77"/>
                  </a:lnTo>
                  <a:lnTo>
                    <a:pt x="0" y="74"/>
                  </a:lnTo>
                  <a:lnTo>
                    <a:pt x="1" y="66"/>
                  </a:lnTo>
                  <a:lnTo>
                    <a:pt x="3" y="66"/>
                  </a:lnTo>
                  <a:lnTo>
                    <a:pt x="9" y="59"/>
                  </a:lnTo>
                  <a:lnTo>
                    <a:pt x="15" y="49"/>
                  </a:lnTo>
                  <a:lnTo>
                    <a:pt x="19" y="45"/>
                  </a:lnTo>
                  <a:lnTo>
                    <a:pt x="19" y="39"/>
                  </a:lnTo>
                  <a:lnTo>
                    <a:pt x="16" y="34"/>
                  </a:lnTo>
                  <a:lnTo>
                    <a:pt x="15" y="27"/>
                  </a:lnTo>
                  <a:lnTo>
                    <a:pt x="20" y="24"/>
                  </a:lnTo>
                  <a:lnTo>
                    <a:pt x="21" y="13"/>
                  </a:lnTo>
                  <a:lnTo>
                    <a:pt x="14" y="2"/>
                  </a:lnTo>
                  <a:lnTo>
                    <a:pt x="20" y="0"/>
                  </a:lnTo>
                  <a:lnTo>
                    <a:pt x="38" y="1"/>
                  </a:lnTo>
                  <a:lnTo>
                    <a:pt x="38"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p8"/>
            <p:cNvSpPr/>
            <p:nvPr/>
          </p:nvSpPr>
          <p:spPr>
            <a:xfrm>
              <a:off x="8528110" y="4282658"/>
              <a:ext cx="146018" cy="171411"/>
            </a:xfrm>
            <a:custGeom>
              <a:avLst/>
              <a:gdLst/>
              <a:ahLst/>
              <a:cxnLst/>
              <a:rect l="l" t="t" r="r" b="b"/>
              <a:pathLst>
                <a:path w="92" h="108" extrusionOk="0">
                  <a:moveTo>
                    <a:pt x="74" y="0"/>
                  </a:moveTo>
                  <a:lnTo>
                    <a:pt x="82" y="13"/>
                  </a:lnTo>
                  <a:lnTo>
                    <a:pt x="84" y="23"/>
                  </a:lnTo>
                  <a:lnTo>
                    <a:pt x="92" y="44"/>
                  </a:lnTo>
                  <a:lnTo>
                    <a:pt x="86" y="59"/>
                  </a:lnTo>
                  <a:lnTo>
                    <a:pt x="77" y="71"/>
                  </a:lnTo>
                  <a:lnTo>
                    <a:pt x="72" y="79"/>
                  </a:lnTo>
                  <a:lnTo>
                    <a:pt x="72" y="80"/>
                  </a:lnTo>
                  <a:lnTo>
                    <a:pt x="72" y="79"/>
                  </a:lnTo>
                  <a:lnTo>
                    <a:pt x="63" y="75"/>
                  </a:lnTo>
                  <a:lnTo>
                    <a:pt x="56" y="79"/>
                  </a:lnTo>
                  <a:lnTo>
                    <a:pt x="45" y="82"/>
                  </a:lnTo>
                  <a:lnTo>
                    <a:pt x="38" y="93"/>
                  </a:lnTo>
                  <a:lnTo>
                    <a:pt x="38" y="101"/>
                  </a:lnTo>
                  <a:lnTo>
                    <a:pt x="20" y="100"/>
                  </a:lnTo>
                  <a:lnTo>
                    <a:pt x="14" y="102"/>
                  </a:lnTo>
                  <a:lnTo>
                    <a:pt x="4" y="108"/>
                  </a:lnTo>
                  <a:lnTo>
                    <a:pt x="0" y="107"/>
                  </a:lnTo>
                  <a:lnTo>
                    <a:pt x="0" y="92"/>
                  </a:lnTo>
                  <a:lnTo>
                    <a:pt x="4" y="84"/>
                  </a:lnTo>
                  <a:lnTo>
                    <a:pt x="5" y="70"/>
                  </a:lnTo>
                  <a:lnTo>
                    <a:pt x="9" y="61"/>
                  </a:lnTo>
                  <a:lnTo>
                    <a:pt x="15" y="51"/>
                  </a:lnTo>
                  <a:lnTo>
                    <a:pt x="21" y="46"/>
                  </a:lnTo>
                  <a:lnTo>
                    <a:pt x="26" y="39"/>
                  </a:lnTo>
                  <a:lnTo>
                    <a:pt x="20" y="36"/>
                  </a:lnTo>
                  <a:lnTo>
                    <a:pt x="21" y="14"/>
                  </a:lnTo>
                  <a:lnTo>
                    <a:pt x="28" y="9"/>
                  </a:lnTo>
                  <a:lnTo>
                    <a:pt x="38" y="13"/>
                  </a:lnTo>
                  <a:lnTo>
                    <a:pt x="52" y="9"/>
                  </a:lnTo>
                  <a:lnTo>
                    <a:pt x="63" y="9"/>
                  </a:lnTo>
                  <a:lnTo>
                    <a:pt x="74" y="0"/>
                  </a:lnTo>
                  <a:lnTo>
                    <a:pt x="7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8"/>
            <p:cNvSpPr/>
            <p:nvPr/>
          </p:nvSpPr>
          <p:spPr>
            <a:xfrm>
              <a:off x="8256707" y="2839947"/>
              <a:ext cx="417421" cy="234897"/>
            </a:xfrm>
            <a:custGeom>
              <a:avLst/>
              <a:gdLst/>
              <a:ahLst/>
              <a:cxnLst/>
              <a:rect l="l" t="t" r="r" b="b"/>
              <a:pathLst>
                <a:path w="263" h="148" extrusionOk="0">
                  <a:moveTo>
                    <a:pt x="180" y="20"/>
                  </a:moveTo>
                  <a:lnTo>
                    <a:pt x="187" y="28"/>
                  </a:lnTo>
                  <a:lnTo>
                    <a:pt x="187" y="32"/>
                  </a:lnTo>
                  <a:lnTo>
                    <a:pt x="207" y="39"/>
                  </a:lnTo>
                  <a:lnTo>
                    <a:pt x="218" y="36"/>
                  </a:lnTo>
                  <a:lnTo>
                    <a:pt x="229" y="44"/>
                  </a:lnTo>
                  <a:lnTo>
                    <a:pt x="237" y="44"/>
                  </a:lnTo>
                  <a:lnTo>
                    <a:pt x="260" y="50"/>
                  </a:lnTo>
                  <a:lnTo>
                    <a:pt x="261" y="56"/>
                  </a:lnTo>
                  <a:lnTo>
                    <a:pt x="257" y="65"/>
                  </a:lnTo>
                  <a:lnTo>
                    <a:pt x="263" y="75"/>
                  </a:lnTo>
                  <a:lnTo>
                    <a:pt x="262" y="82"/>
                  </a:lnTo>
                  <a:lnTo>
                    <a:pt x="248" y="82"/>
                  </a:lnTo>
                  <a:lnTo>
                    <a:pt x="241" y="88"/>
                  </a:lnTo>
                  <a:lnTo>
                    <a:pt x="242" y="96"/>
                  </a:lnTo>
                  <a:lnTo>
                    <a:pt x="231" y="97"/>
                  </a:lnTo>
                  <a:lnTo>
                    <a:pt x="222" y="104"/>
                  </a:lnTo>
                  <a:lnTo>
                    <a:pt x="208" y="105"/>
                  </a:lnTo>
                  <a:lnTo>
                    <a:pt x="196" y="112"/>
                  </a:lnTo>
                  <a:lnTo>
                    <a:pt x="199" y="123"/>
                  </a:lnTo>
                  <a:lnTo>
                    <a:pt x="208" y="128"/>
                  </a:lnTo>
                  <a:lnTo>
                    <a:pt x="223" y="127"/>
                  </a:lnTo>
                  <a:lnTo>
                    <a:pt x="221" y="134"/>
                  </a:lnTo>
                  <a:lnTo>
                    <a:pt x="205" y="137"/>
                  </a:lnTo>
                  <a:lnTo>
                    <a:pt x="186" y="148"/>
                  </a:lnTo>
                  <a:lnTo>
                    <a:pt x="177" y="143"/>
                  </a:lnTo>
                  <a:lnTo>
                    <a:pt x="179" y="135"/>
                  </a:lnTo>
                  <a:lnTo>
                    <a:pt x="162" y="129"/>
                  </a:lnTo>
                  <a:lnTo>
                    <a:pt x="163" y="125"/>
                  </a:lnTo>
                  <a:lnTo>
                    <a:pt x="177" y="120"/>
                  </a:lnTo>
                  <a:lnTo>
                    <a:pt x="172" y="115"/>
                  </a:lnTo>
                  <a:lnTo>
                    <a:pt x="149" y="111"/>
                  </a:lnTo>
                  <a:lnTo>
                    <a:pt x="146" y="103"/>
                  </a:lnTo>
                  <a:lnTo>
                    <a:pt x="132" y="106"/>
                  </a:lnTo>
                  <a:lnTo>
                    <a:pt x="129" y="117"/>
                  </a:lnTo>
                  <a:lnTo>
                    <a:pt x="119" y="130"/>
                  </a:lnTo>
                  <a:lnTo>
                    <a:pt x="112" y="127"/>
                  </a:lnTo>
                  <a:lnTo>
                    <a:pt x="105" y="130"/>
                  </a:lnTo>
                  <a:lnTo>
                    <a:pt x="98" y="126"/>
                  </a:lnTo>
                  <a:lnTo>
                    <a:pt x="101" y="124"/>
                  </a:lnTo>
                  <a:lnTo>
                    <a:pt x="103" y="118"/>
                  </a:lnTo>
                  <a:lnTo>
                    <a:pt x="106" y="112"/>
                  </a:lnTo>
                  <a:lnTo>
                    <a:pt x="105" y="108"/>
                  </a:lnTo>
                  <a:lnTo>
                    <a:pt x="108" y="107"/>
                  </a:lnTo>
                  <a:lnTo>
                    <a:pt x="109" y="110"/>
                  </a:lnTo>
                  <a:lnTo>
                    <a:pt x="118" y="111"/>
                  </a:lnTo>
                  <a:lnTo>
                    <a:pt x="122" y="109"/>
                  </a:lnTo>
                  <a:lnTo>
                    <a:pt x="119" y="107"/>
                  </a:lnTo>
                  <a:lnTo>
                    <a:pt x="120" y="104"/>
                  </a:lnTo>
                  <a:lnTo>
                    <a:pt x="114" y="100"/>
                  </a:lnTo>
                  <a:lnTo>
                    <a:pt x="111" y="91"/>
                  </a:lnTo>
                  <a:lnTo>
                    <a:pt x="105" y="88"/>
                  </a:lnTo>
                  <a:lnTo>
                    <a:pt x="105" y="82"/>
                  </a:lnTo>
                  <a:lnTo>
                    <a:pt x="97" y="77"/>
                  </a:lnTo>
                  <a:lnTo>
                    <a:pt x="92" y="77"/>
                  </a:lnTo>
                  <a:lnTo>
                    <a:pt x="80" y="71"/>
                  </a:lnTo>
                  <a:lnTo>
                    <a:pt x="70" y="73"/>
                  </a:lnTo>
                  <a:lnTo>
                    <a:pt x="67" y="75"/>
                  </a:lnTo>
                  <a:lnTo>
                    <a:pt x="60" y="75"/>
                  </a:lnTo>
                  <a:lnTo>
                    <a:pt x="58" y="80"/>
                  </a:lnTo>
                  <a:lnTo>
                    <a:pt x="47" y="82"/>
                  </a:lnTo>
                  <a:lnTo>
                    <a:pt x="42" y="85"/>
                  </a:lnTo>
                  <a:lnTo>
                    <a:pt x="35" y="80"/>
                  </a:lnTo>
                  <a:lnTo>
                    <a:pt x="26" y="80"/>
                  </a:lnTo>
                  <a:lnTo>
                    <a:pt x="16" y="78"/>
                  </a:lnTo>
                  <a:lnTo>
                    <a:pt x="10" y="82"/>
                  </a:lnTo>
                  <a:lnTo>
                    <a:pt x="9" y="77"/>
                  </a:lnTo>
                  <a:lnTo>
                    <a:pt x="0" y="72"/>
                  </a:lnTo>
                  <a:lnTo>
                    <a:pt x="2" y="65"/>
                  </a:lnTo>
                  <a:lnTo>
                    <a:pt x="5" y="60"/>
                  </a:lnTo>
                  <a:lnTo>
                    <a:pt x="9" y="60"/>
                  </a:lnTo>
                  <a:lnTo>
                    <a:pt x="3" y="52"/>
                  </a:lnTo>
                  <a:lnTo>
                    <a:pt x="15" y="37"/>
                  </a:lnTo>
                  <a:lnTo>
                    <a:pt x="22" y="35"/>
                  </a:lnTo>
                  <a:lnTo>
                    <a:pt x="23" y="30"/>
                  </a:lnTo>
                  <a:lnTo>
                    <a:pt x="13" y="14"/>
                  </a:lnTo>
                  <a:lnTo>
                    <a:pt x="20" y="13"/>
                  </a:lnTo>
                  <a:lnTo>
                    <a:pt x="27" y="8"/>
                  </a:lnTo>
                  <a:lnTo>
                    <a:pt x="38" y="8"/>
                  </a:lnTo>
                  <a:lnTo>
                    <a:pt x="53" y="9"/>
                  </a:lnTo>
                  <a:lnTo>
                    <a:pt x="70" y="14"/>
                  </a:lnTo>
                  <a:lnTo>
                    <a:pt x="81" y="14"/>
                  </a:lnTo>
                  <a:lnTo>
                    <a:pt x="87" y="17"/>
                  </a:lnTo>
                  <a:lnTo>
                    <a:pt x="92" y="13"/>
                  </a:lnTo>
                  <a:lnTo>
                    <a:pt x="97" y="17"/>
                  </a:lnTo>
                  <a:lnTo>
                    <a:pt x="109" y="17"/>
                  </a:lnTo>
                  <a:lnTo>
                    <a:pt x="115" y="19"/>
                  </a:lnTo>
                  <a:lnTo>
                    <a:pt x="115" y="9"/>
                  </a:lnTo>
                  <a:lnTo>
                    <a:pt x="118" y="5"/>
                  </a:lnTo>
                  <a:lnTo>
                    <a:pt x="131" y="4"/>
                  </a:lnTo>
                  <a:lnTo>
                    <a:pt x="136" y="5"/>
                  </a:lnTo>
                  <a:lnTo>
                    <a:pt x="139" y="1"/>
                  </a:lnTo>
                  <a:lnTo>
                    <a:pt x="143" y="2"/>
                  </a:lnTo>
                  <a:lnTo>
                    <a:pt x="157" y="0"/>
                  </a:lnTo>
                  <a:lnTo>
                    <a:pt x="169" y="10"/>
                  </a:lnTo>
                  <a:lnTo>
                    <a:pt x="166" y="14"/>
                  </a:lnTo>
                  <a:lnTo>
                    <a:pt x="169" y="20"/>
                  </a:lnTo>
                  <a:lnTo>
                    <a:pt x="180" y="20"/>
                  </a:lnTo>
                  <a:lnTo>
                    <a:pt x="180" y="2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5" name="Google Shape;565;p8"/>
            <p:cNvSpPr/>
            <p:nvPr/>
          </p:nvSpPr>
          <p:spPr>
            <a:xfrm>
              <a:off x="6261655" y="5319059"/>
              <a:ext cx="131733" cy="147604"/>
            </a:xfrm>
            <a:custGeom>
              <a:avLst/>
              <a:gdLst/>
              <a:ahLst/>
              <a:cxnLst/>
              <a:rect l="l" t="t" r="r" b="b"/>
              <a:pathLst>
                <a:path w="83" h="93" extrusionOk="0">
                  <a:moveTo>
                    <a:pt x="83" y="70"/>
                  </a:moveTo>
                  <a:lnTo>
                    <a:pt x="77" y="82"/>
                  </a:lnTo>
                  <a:lnTo>
                    <a:pt x="62" y="93"/>
                  </a:lnTo>
                  <a:lnTo>
                    <a:pt x="49" y="89"/>
                  </a:lnTo>
                  <a:lnTo>
                    <a:pt x="41" y="91"/>
                  </a:lnTo>
                  <a:lnTo>
                    <a:pt x="25" y="83"/>
                  </a:lnTo>
                  <a:lnTo>
                    <a:pt x="14" y="83"/>
                  </a:lnTo>
                  <a:lnTo>
                    <a:pt x="3" y="73"/>
                  </a:lnTo>
                  <a:lnTo>
                    <a:pt x="1" y="61"/>
                  </a:lnTo>
                  <a:lnTo>
                    <a:pt x="4" y="57"/>
                  </a:lnTo>
                  <a:lnTo>
                    <a:pt x="0" y="37"/>
                  </a:lnTo>
                  <a:lnTo>
                    <a:pt x="2" y="18"/>
                  </a:lnTo>
                  <a:lnTo>
                    <a:pt x="3" y="3"/>
                  </a:lnTo>
                  <a:lnTo>
                    <a:pt x="13" y="0"/>
                  </a:lnTo>
                  <a:lnTo>
                    <a:pt x="31" y="15"/>
                  </a:lnTo>
                  <a:lnTo>
                    <a:pt x="37" y="15"/>
                  </a:lnTo>
                  <a:lnTo>
                    <a:pt x="56" y="27"/>
                  </a:lnTo>
                  <a:lnTo>
                    <a:pt x="70" y="37"/>
                  </a:lnTo>
                  <a:lnTo>
                    <a:pt x="82" y="51"/>
                  </a:lnTo>
                  <a:lnTo>
                    <a:pt x="76" y="60"/>
                  </a:lnTo>
                  <a:lnTo>
                    <a:pt x="83" y="70"/>
                  </a:lnTo>
                  <a:lnTo>
                    <a:pt x="83" y="7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6" name="Google Shape;566;p8"/>
            <p:cNvSpPr/>
            <p:nvPr/>
          </p:nvSpPr>
          <p:spPr>
            <a:xfrm>
              <a:off x="9075679" y="3038340"/>
              <a:ext cx="450752" cy="252354"/>
            </a:xfrm>
            <a:custGeom>
              <a:avLst/>
              <a:gdLst/>
              <a:ahLst/>
              <a:cxnLst/>
              <a:rect l="l" t="t" r="r" b="b"/>
              <a:pathLst>
                <a:path w="284" h="159" extrusionOk="0">
                  <a:moveTo>
                    <a:pt x="243" y="62"/>
                  </a:moveTo>
                  <a:lnTo>
                    <a:pt x="249" y="63"/>
                  </a:lnTo>
                  <a:lnTo>
                    <a:pt x="240" y="76"/>
                  </a:lnTo>
                  <a:lnTo>
                    <a:pt x="253" y="83"/>
                  </a:lnTo>
                  <a:lnTo>
                    <a:pt x="263" y="78"/>
                  </a:lnTo>
                  <a:lnTo>
                    <a:pt x="284" y="88"/>
                  </a:lnTo>
                  <a:lnTo>
                    <a:pt x="268" y="102"/>
                  </a:lnTo>
                  <a:lnTo>
                    <a:pt x="256" y="100"/>
                  </a:lnTo>
                  <a:lnTo>
                    <a:pt x="250" y="100"/>
                  </a:lnTo>
                  <a:lnTo>
                    <a:pt x="246" y="95"/>
                  </a:lnTo>
                  <a:lnTo>
                    <a:pt x="246" y="86"/>
                  </a:lnTo>
                  <a:lnTo>
                    <a:pt x="227" y="91"/>
                  </a:lnTo>
                  <a:lnTo>
                    <a:pt x="226" y="103"/>
                  </a:lnTo>
                  <a:lnTo>
                    <a:pt x="221" y="113"/>
                  </a:lnTo>
                  <a:lnTo>
                    <a:pt x="209" y="112"/>
                  </a:lnTo>
                  <a:lnTo>
                    <a:pt x="206" y="120"/>
                  </a:lnTo>
                  <a:lnTo>
                    <a:pt x="219" y="125"/>
                  </a:lnTo>
                  <a:lnTo>
                    <a:pt x="226" y="140"/>
                  </a:lnTo>
                  <a:lnTo>
                    <a:pt x="222" y="159"/>
                  </a:lnTo>
                  <a:lnTo>
                    <a:pt x="209" y="154"/>
                  </a:lnTo>
                  <a:lnTo>
                    <a:pt x="200" y="154"/>
                  </a:lnTo>
                  <a:lnTo>
                    <a:pt x="198" y="143"/>
                  </a:lnTo>
                  <a:lnTo>
                    <a:pt x="175" y="134"/>
                  </a:lnTo>
                  <a:lnTo>
                    <a:pt x="157" y="126"/>
                  </a:lnTo>
                  <a:lnTo>
                    <a:pt x="144" y="117"/>
                  </a:lnTo>
                  <a:lnTo>
                    <a:pt x="123" y="103"/>
                  </a:lnTo>
                  <a:lnTo>
                    <a:pt x="111" y="84"/>
                  </a:lnTo>
                  <a:lnTo>
                    <a:pt x="104" y="80"/>
                  </a:lnTo>
                  <a:lnTo>
                    <a:pt x="88" y="81"/>
                  </a:lnTo>
                  <a:lnTo>
                    <a:pt x="81" y="77"/>
                  </a:lnTo>
                  <a:lnTo>
                    <a:pt x="75" y="63"/>
                  </a:lnTo>
                  <a:lnTo>
                    <a:pt x="52" y="52"/>
                  </a:lnTo>
                  <a:lnTo>
                    <a:pt x="42" y="63"/>
                  </a:lnTo>
                  <a:lnTo>
                    <a:pt x="31" y="70"/>
                  </a:lnTo>
                  <a:lnTo>
                    <a:pt x="36" y="80"/>
                  </a:lnTo>
                  <a:lnTo>
                    <a:pt x="18" y="80"/>
                  </a:lnTo>
                  <a:lnTo>
                    <a:pt x="0" y="11"/>
                  </a:lnTo>
                  <a:lnTo>
                    <a:pt x="35" y="0"/>
                  </a:lnTo>
                  <a:lnTo>
                    <a:pt x="39" y="1"/>
                  </a:lnTo>
                  <a:lnTo>
                    <a:pt x="66" y="15"/>
                  </a:lnTo>
                  <a:lnTo>
                    <a:pt x="80" y="21"/>
                  </a:lnTo>
                  <a:lnTo>
                    <a:pt x="100" y="38"/>
                  </a:lnTo>
                  <a:lnTo>
                    <a:pt x="117" y="36"/>
                  </a:lnTo>
                  <a:lnTo>
                    <a:pt x="142" y="35"/>
                  </a:lnTo>
                  <a:lnTo>
                    <a:pt x="165" y="48"/>
                  </a:lnTo>
                  <a:lnTo>
                    <a:pt x="169" y="67"/>
                  </a:lnTo>
                  <a:lnTo>
                    <a:pt x="177" y="67"/>
                  </a:lnTo>
                  <a:lnTo>
                    <a:pt x="184" y="83"/>
                  </a:lnTo>
                  <a:lnTo>
                    <a:pt x="204" y="83"/>
                  </a:lnTo>
                  <a:lnTo>
                    <a:pt x="211" y="92"/>
                  </a:lnTo>
                  <a:lnTo>
                    <a:pt x="217" y="92"/>
                  </a:lnTo>
                  <a:lnTo>
                    <a:pt x="220" y="78"/>
                  </a:lnTo>
                  <a:lnTo>
                    <a:pt x="235" y="66"/>
                  </a:lnTo>
                  <a:lnTo>
                    <a:pt x="243" y="62"/>
                  </a:lnTo>
                  <a:lnTo>
                    <a:pt x="243" y="6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7" name="Google Shape;567;p8"/>
            <p:cNvSpPr/>
            <p:nvPr/>
          </p:nvSpPr>
          <p:spPr>
            <a:xfrm>
              <a:off x="5793443" y="4044586"/>
              <a:ext cx="360283" cy="344409"/>
            </a:xfrm>
            <a:custGeom>
              <a:avLst/>
              <a:gdLst/>
              <a:ahLst/>
              <a:cxnLst/>
              <a:rect l="l" t="t" r="r" b="b"/>
              <a:pathLst>
                <a:path w="227" h="217" extrusionOk="0">
                  <a:moveTo>
                    <a:pt x="227" y="72"/>
                  </a:moveTo>
                  <a:lnTo>
                    <a:pt x="212" y="83"/>
                  </a:lnTo>
                  <a:lnTo>
                    <a:pt x="211" y="90"/>
                  </a:lnTo>
                  <a:lnTo>
                    <a:pt x="216" y="97"/>
                  </a:lnTo>
                  <a:lnTo>
                    <a:pt x="212" y="100"/>
                  </a:lnTo>
                  <a:lnTo>
                    <a:pt x="202" y="103"/>
                  </a:lnTo>
                  <a:lnTo>
                    <a:pt x="202" y="112"/>
                  </a:lnTo>
                  <a:lnTo>
                    <a:pt x="197" y="117"/>
                  </a:lnTo>
                  <a:lnTo>
                    <a:pt x="208" y="132"/>
                  </a:lnTo>
                  <a:lnTo>
                    <a:pt x="210" y="137"/>
                  </a:lnTo>
                  <a:lnTo>
                    <a:pt x="204" y="145"/>
                  </a:lnTo>
                  <a:lnTo>
                    <a:pt x="185" y="152"/>
                  </a:lnTo>
                  <a:lnTo>
                    <a:pt x="172" y="154"/>
                  </a:lnTo>
                  <a:lnTo>
                    <a:pt x="168" y="159"/>
                  </a:lnTo>
                  <a:lnTo>
                    <a:pt x="155" y="154"/>
                  </a:lnTo>
                  <a:lnTo>
                    <a:pt x="142" y="152"/>
                  </a:lnTo>
                  <a:lnTo>
                    <a:pt x="139" y="154"/>
                  </a:lnTo>
                  <a:lnTo>
                    <a:pt x="147" y="159"/>
                  </a:lnTo>
                  <a:lnTo>
                    <a:pt x="146" y="172"/>
                  </a:lnTo>
                  <a:lnTo>
                    <a:pt x="147" y="183"/>
                  </a:lnTo>
                  <a:lnTo>
                    <a:pt x="162" y="185"/>
                  </a:lnTo>
                  <a:lnTo>
                    <a:pt x="163" y="189"/>
                  </a:lnTo>
                  <a:lnTo>
                    <a:pt x="150" y="194"/>
                  </a:lnTo>
                  <a:lnTo>
                    <a:pt x="149" y="203"/>
                  </a:lnTo>
                  <a:lnTo>
                    <a:pt x="141" y="206"/>
                  </a:lnTo>
                  <a:lnTo>
                    <a:pt x="129" y="210"/>
                  </a:lnTo>
                  <a:lnTo>
                    <a:pt x="126" y="216"/>
                  </a:lnTo>
                  <a:lnTo>
                    <a:pt x="113" y="217"/>
                  </a:lnTo>
                  <a:lnTo>
                    <a:pt x="104" y="207"/>
                  </a:lnTo>
                  <a:lnTo>
                    <a:pt x="98" y="189"/>
                  </a:lnTo>
                  <a:lnTo>
                    <a:pt x="94" y="181"/>
                  </a:lnTo>
                  <a:lnTo>
                    <a:pt x="88" y="177"/>
                  </a:lnTo>
                  <a:lnTo>
                    <a:pt x="97" y="168"/>
                  </a:lnTo>
                  <a:lnTo>
                    <a:pt x="96" y="163"/>
                  </a:lnTo>
                  <a:lnTo>
                    <a:pt x="92" y="158"/>
                  </a:lnTo>
                  <a:lnTo>
                    <a:pt x="89" y="146"/>
                  </a:lnTo>
                  <a:lnTo>
                    <a:pt x="90" y="132"/>
                  </a:lnTo>
                  <a:lnTo>
                    <a:pt x="94" y="125"/>
                  </a:lnTo>
                  <a:lnTo>
                    <a:pt x="98" y="115"/>
                  </a:lnTo>
                  <a:lnTo>
                    <a:pt x="92" y="112"/>
                  </a:lnTo>
                  <a:lnTo>
                    <a:pt x="82" y="114"/>
                  </a:lnTo>
                  <a:lnTo>
                    <a:pt x="70" y="113"/>
                  </a:lnTo>
                  <a:lnTo>
                    <a:pt x="64" y="115"/>
                  </a:lnTo>
                  <a:lnTo>
                    <a:pt x="53" y="98"/>
                  </a:lnTo>
                  <a:lnTo>
                    <a:pt x="42" y="96"/>
                  </a:lnTo>
                  <a:lnTo>
                    <a:pt x="21" y="98"/>
                  </a:lnTo>
                  <a:lnTo>
                    <a:pt x="17" y="92"/>
                  </a:lnTo>
                  <a:lnTo>
                    <a:pt x="13" y="90"/>
                  </a:lnTo>
                  <a:lnTo>
                    <a:pt x="13" y="86"/>
                  </a:lnTo>
                  <a:lnTo>
                    <a:pt x="15" y="79"/>
                  </a:lnTo>
                  <a:lnTo>
                    <a:pt x="14" y="72"/>
                  </a:lnTo>
                  <a:lnTo>
                    <a:pt x="10" y="67"/>
                  </a:lnTo>
                  <a:lnTo>
                    <a:pt x="9" y="58"/>
                  </a:lnTo>
                  <a:lnTo>
                    <a:pt x="0" y="57"/>
                  </a:lnTo>
                  <a:lnTo>
                    <a:pt x="5" y="46"/>
                  </a:lnTo>
                  <a:lnTo>
                    <a:pt x="8" y="32"/>
                  </a:lnTo>
                  <a:lnTo>
                    <a:pt x="13" y="25"/>
                  </a:lnTo>
                  <a:lnTo>
                    <a:pt x="20" y="20"/>
                  </a:lnTo>
                  <a:lnTo>
                    <a:pt x="25" y="10"/>
                  </a:lnTo>
                  <a:lnTo>
                    <a:pt x="36" y="7"/>
                  </a:lnTo>
                  <a:lnTo>
                    <a:pt x="36" y="12"/>
                  </a:lnTo>
                  <a:lnTo>
                    <a:pt x="25" y="14"/>
                  </a:lnTo>
                  <a:lnTo>
                    <a:pt x="30" y="23"/>
                  </a:lnTo>
                  <a:lnTo>
                    <a:pt x="30" y="32"/>
                  </a:lnTo>
                  <a:lnTo>
                    <a:pt x="21" y="43"/>
                  </a:lnTo>
                  <a:lnTo>
                    <a:pt x="27" y="58"/>
                  </a:lnTo>
                  <a:lnTo>
                    <a:pt x="35" y="57"/>
                  </a:lnTo>
                  <a:lnTo>
                    <a:pt x="39" y="43"/>
                  </a:lnTo>
                  <a:lnTo>
                    <a:pt x="34" y="37"/>
                  </a:lnTo>
                  <a:lnTo>
                    <a:pt x="34" y="23"/>
                  </a:lnTo>
                  <a:lnTo>
                    <a:pt x="56" y="14"/>
                  </a:lnTo>
                  <a:lnTo>
                    <a:pt x="53" y="6"/>
                  </a:lnTo>
                  <a:lnTo>
                    <a:pt x="60" y="0"/>
                  </a:lnTo>
                  <a:lnTo>
                    <a:pt x="64" y="13"/>
                  </a:lnTo>
                  <a:lnTo>
                    <a:pt x="76" y="14"/>
                  </a:lnTo>
                  <a:lnTo>
                    <a:pt x="87" y="24"/>
                  </a:lnTo>
                  <a:lnTo>
                    <a:pt x="87" y="30"/>
                  </a:lnTo>
                  <a:lnTo>
                    <a:pt x="102" y="30"/>
                  </a:lnTo>
                  <a:lnTo>
                    <a:pt x="120" y="29"/>
                  </a:lnTo>
                  <a:lnTo>
                    <a:pt x="130" y="37"/>
                  </a:lnTo>
                  <a:lnTo>
                    <a:pt x="141" y="39"/>
                  </a:lnTo>
                  <a:lnTo>
                    <a:pt x="152" y="33"/>
                  </a:lnTo>
                  <a:lnTo>
                    <a:pt x="152" y="29"/>
                  </a:lnTo>
                  <a:lnTo>
                    <a:pt x="172" y="27"/>
                  </a:lnTo>
                  <a:lnTo>
                    <a:pt x="192" y="27"/>
                  </a:lnTo>
                  <a:lnTo>
                    <a:pt x="178" y="33"/>
                  </a:lnTo>
                  <a:lnTo>
                    <a:pt x="184" y="42"/>
                  </a:lnTo>
                  <a:lnTo>
                    <a:pt x="197" y="43"/>
                  </a:lnTo>
                  <a:lnTo>
                    <a:pt x="210" y="52"/>
                  </a:lnTo>
                  <a:lnTo>
                    <a:pt x="211" y="68"/>
                  </a:lnTo>
                  <a:lnTo>
                    <a:pt x="220" y="67"/>
                  </a:lnTo>
                  <a:lnTo>
                    <a:pt x="227" y="72"/>
                  </a:lnTo>
                  <a:lnTo>
                    <a:pt x="227" y="7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8" name="Google Shape;568;p8"/>
            <p:cNvSpPr/>
            <p:nvPr/>
          </p:nvSpPr>
          <p:spPr>
            <a:xfrm>
              <a:off x="10402540" y="3706525"/>
              <a:ext cx="230137" cy="444399"/>
            </a:xfrm>
            <a:custGeom>
              <a:avLst/>
              <a:gdLst/>
              <a:ahLst/>
              <a:cxnLst/>
              <a:rect l="l" t="t" r="r" b="b"/>
              <a:pathLst>
                <a:path w="145" h="280" extrusionOk="0">
                  <a:moveTo>
                    <a:pt x="100" y="34"/>
                  </a:moveTo>
                  <a:lnTo>
                    <a:pt x="80" y="50"/>
                  </a:lnTo>
                  <a:lnTo>
                    <a:pt x="69" y="68"/>
                  </a:lnTo>
                  <a:lnTo>
                    <a:pt x="68" y="82"/>
                  </a:lnTo>
                  <a:lnTo>
                    <a:pt x="83" y="102"/>
                  </a:lnTo>
                  <a:lnTo>
                    <a:pt x="103" y="126"/>
                  </a:lnTo>
                  <a:lnTo>
                    <a:pt x="120" y="138"/>
                  </a:lnTo>
                  <a:lnTo>
                    <a:pt x="131" y="153"/>
                  </a:lnTo>
                  <a:lnTo>
                    <a:pt x="143" y="188"/>
                  </a:lnTo>
                  <a:lnTo>
                    <a:pt x="145" y="222"/>
                  </a:lnTo>
                  <a:lnTo>
                    <a:pt x="132" y="234"/>
                  </a:lnTo>
                  <a:lnTo>
                    <a:pt x="114" y="247"/>
                  </a:lnTo>
                  <a:lnTo>
                    <a:pt x="101" y="262"/>
                  </a:lnTo>
                  <a:lnTo>
                    <a:pt x="82" y="280"/>
                  </a:lnTo>
                  <a:lnTo>
                    <a:pt x="75" y="268"/>
                  </a:lnTo>
                  <a:lnTo>
                    <a:pt x="79" y="255"/>
                  </a:lnTo>
                  <a:lnTo>
                    <a:pt x="66" y="245"/>
                  </a:lnTo>
                  <a:lnTo>
                    <a:pt x="79" y="237"/>
                  </a:lnTo>
                  <a:lnTo>
                    <a:pt x="97" y="236"/>
                  </a:lnTo>
                  <a:lnTo>
                    <a:pt x="88" y="224"/>
                  </a:lnTo>
                  <a:lnTo>
                    <a:pt x="115" y="209"/>
                  </a:lnTo>
                  <a:lnTo>
                    <a:pt x="114" y="187"/>
                  </a:lnTo>
                  <a:lnTo>
                    <a:pt x="109" y="173"/>
                  </a:lnTo>
                  <a:lnTo>
                    <a:pt x="110" y="155"/>
                  </a:lnTo>
                  <a:lnTo>
                    <a:pt x="104" y="142"/>
                  </a:lnTo>
                  <a:lnTo>
                    <a:pt x="89" y="128"/>
                  </a:lnTo>
                  <a:lnTo>
                    <a:pt x="77" y="111"/>
                  </a:lnTo>
                  <a:lnTo>
                    <a:pt x="60" y="89"/>
                  </a:lnTo>
                  <a:lnTo>
                    <a:pt x="38" y="77"/>
                  </a:lnTo>
                  <a:lnTo>
                    <a:pt x="42" y="70"/>
                  </a:lnTo>
                  <a:lnTo>
                    <a:pt x="51" y="65"/>
                  </a:lnTo>
                  <a:lnTo>
                    <a:pt x="43" y="49"/>
                  </a:lnTo>
                  <a:lnTo>
                    <a:pt x="23" y="49"/>
                  </a:lnTo>
                  <a:lnTo>
                    <a:pt x="12" y="32"/>
                  </a:lnTo>
                  <a:lnTo>
                    <a:pt x="0" y="16"/>
                  </a:lnTo>
                  <a:lnTo>
                    <a:pt x="8" y="12"/>
                  </a:lnTo>
                  <a:lnTo>
                    <a:pt x="21" y="12"/>
                  </a:lnTo>
                  <a:lnTo>
                    <a:pt x="37" y="10"/>
                  </a:lnTo>
                  <a:lnTo>
                    <a:pt x="49" y="0"/>
                  </a:lnTo>
                  <a:lnTo>
                    <a:pt x="58" y="7"/>
                  </a:lnTo>
                  <a:lnTo>
                    <a:pt x="74" y="10"/>
                  </a:lnTo>
                  <a:lnTo>
                    <a:pt x="73" y="22"/>
                  </a:lnTo>
                  <a:lnTo>
                    <a:pt x="82" y="29"/>
                  </a:lnTo>
                  <a:lnTo>
                    <a:pt x="100" y="34"/>
                  </a:lnTo>
                  <a:lnTo>
                    <a:pt x="100" y="3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9" name="Google Shape;569;p8"/>
            <p:cNvSpPr/>
            <p:nvPr/>
          </p:nvSpPr>
          <p:spPr>
            <a:xfrm>
              <a:off x="8864588" y="3836671"/>
              <a:ext cx="272990" cy="195218"/>
            </a:xfrm>
            <a:custGeom>
              <a:avLst/>
              <a:gdLst/>
              <a:ahLst/>
              <a:cxnLst/>
              <a:rect l="l" t="t" r="r" b="b"/>
              <a:pathLst>
                <a:path w="172" h="123" extrusionOk="0">
                  <a:moveTo>
                    <a:pt x="172" y="46"/>
                  </a:moveTo>
                  <a:lnTo>
                    <a:pt x="160" y="50"/>
                  </a:lnTo>
                  <a:lnTo>
                    <a:pt x="158" y="59"/>
                  </a:lnTo>
                  <a:lnTo>
                    <a:pt x="158" y="66"/>
                  </a:lnTo>
                  <a:lnTo>
                    <a:pt x="142" y="74"/>
                  </a:lnTo>
                  <a:lnTo>
                    <a:pt x="116" y="83"/>
                  </a:lnTo>
                  <a:lnTo>
                    <a:pt x="102" y="96"/>
                  </a:lnTo>
                  <a:lnTo>
                    <a:pt x="94" y="97"/>
                  </a:lnTo>
                  <a:lnTo>
                    <a:pt x="89" y="96"/>
                  </a:lnTo>
                  <a:lnTo>
                    <a:pt x="79" y="103"/>
                  </a:lnTo>
                  <a:lnTo>
                    <a:pt x="69" y="107"/>
                  </a:lnTo>
                  <a:lnTo>
                    <a:pt x="56" y="108"/>
                  </a:lnTo>
                  <a:lnTo>
                    <a:pt x="51" y="109"/>
                  </a:lnTo>
                  <a:lnTo>
                    <a:pt x="48" y="114"/>
                  </a:lnTo>
                  <a:lnTo>
                    <a:pt x="44" y="116"/>
                  </a:lnTo>
                  <a:lnTo>
                    <a:pt x="41" y="120"/>
                  </a:lnTo>
                  <a:lnTo>
                    <a:pt x="33" y="120"/>
                  </a:lnTo>
                  <a:lnTo>
                    <a:pt x="28" y="123"/>
                  </a:lnTo>
                  <a:lnTo>
                    <a:pt x="16" y="122"/>
                  </a:lnTo>
                  <a:lnTo>
                    <a:pt x="11" y="111"/>
                  </a:lnTo>
                  <a:lnTo>
                    <a:pt x="11" y="100"/>
                  </a:lnTo>
                  <a:lnTo>
                    <a:pt x="8" y="94"/>
                  </a:lnTo>
                  <a:lnTo>
                    <a:pt x="5" y="80"/>
                  </a:lnTo>
                  <a:lnTo>
                    <a:pt x="0" y="73"/>
                  </a:lnTo>
                  <a:lnTo>
                    <a:pt x="2" y="71"/>
                  </a:lnTo>
                  <a:lnTo>
                    <a:pt x="0" y="63"/>
                  </a:lnTo>
                  <a:lnTo>
                    <a:pt x="2" y="60"/>
                  </a:lnTo>
                  <a:lnTo>
                    <a:pt x="1" y="51"/>
                  </a:lnTo>
                  <a:lnTo>
                    <a:pt x="8" y="45"/>
                  </a:lnTo>
                  <a:lnTo>
                    <a:pt x="5" y="37"/>
                  </a:lnTo>
                  <a:lnTo>
                    <a:pt x="10" y="28"/>
                  </a:lnTo>
                  <a:lnTo>
                    <a:pt x="17" y="32"/>
                  </a:lnTo>
                  <a:lnTo>
                    <a:pt x="21" y="31"/>
                  </a:lnTo>
                  <a:lnTo>
                    <a:pt x="40" y="31"/>
                  </a:lnTo>
                  <a:lnTo>
                    <a:pt x="43" y="32"/>
                  </a:lnTo>
                  <a:lnTo>
                    <a:pt x="59" y="34"/>
                  </a:lnTo>
                  <a:lnTo>
                    <a:pt x="66" y="34"/>
                  </a:lnTo>
                  <a:lnTo>
                    <a:pt x="71" y="40"/>
                  </a:lnTo>
                  <a:lnTo>
                    <a:pt x="78" y="37"/>
                  </a:lnTo>
                  <a:lnTo>
                    <a:pt x="88" y="17"/>
                  </a:lnTo>
                  <a:lnTo>
                    <a:pt x="103" y="8"/>
                  </a:lnTo>
                  <a:lnTo>
                    <a:pt x="151" y="0"/>
                  </a:lnTo>
                  <a:lnTo>
                    <a:pt x="165" y="32"/>
                  </a:lnTo>
                  <a:lnTo>
                    <a:pt x="172" y="46"/>
                  </a:lnTo>
                  <a:lnTo>
                    <a:pt x="172" y="4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0" name="Google Shape;570;p8"/>
            <p:cNvSpPr/>
            <p:nvPr/>
          </p:nvSpPr>
          <p:spPr>
            <a:xfrm>
              <a:off x="8317018" y="4660396"/>
              <a:ext cx="311083" cy="292033"/>
            </a:xfrm>
            <a:custGeom>
              <a:avLst/>
              <a:gdLst/>
              <a:ahLst/>
              <a:cxnLst/>
              <a:rect l="l" t="t" r="r" b="b"/>
              <a:pathLst>
                <a:path w="196" h="184" extrusionOk="0">
                  <a:moveTo>
                    <a:pt x="156" y="6"/>
                  </a:moveTo>
                  <a:lnTo>
                    <a:pt x="158" y="6"/>
                  </a:lnTo>
                  <a:lnTo>
                    <a:pt x="164" y="9"/>
                  </a:lnTo>
                  <a:lnTo>
                    <a:pt x="175" y="13"/>
                  </a:lnTo>
                  <a:lnTo>
                    <a:pt x="185" y="18"/>
                  </a:lnTo>
                  <a:lnTo>
                    <a:pt x="192" y="27"/>
                  </a:lnTo>
                  <a:lnTo>
                    <a:pt x="196" y="43"/>
                  </a:lnTo>
                  <a:lnTo>
                    <a:pt x="193" y="48"/>
                  </a:lnTo>
                  <a:lnTo>
                    <a:pt x="189" y="63"/>
                  </a:lnTo>
                  <a:lnTo>
                    <a:pt x="192" y="80"/>
                  </a:lnTo>
                  <a:lnTo>
                    <a:pt x="186" y="86"/>
                  </a:lnTo>
                  <a:lnTo>
                    <a:pt x="180" y="104"/>
                  </a:lnTo>
                  <a:lnTo>
                    <a:pt x="189" y="109"/>
                  </a:lnTo>
                  <a:lnTo>
                    <a:pt x="138" y="124"/>
                  </a:lnTo>
                  <a:lnTo>
                    <a:pt x="139" y="138"/>
                  </a:lnTo>
                  <a:lnTo>
                    <a:pt x="127" y="141"/>
                  </a:lnTo>
                  <a:lnTo>
                    <a:pt x="116" y="148"/>
                  </a:lnTo>
                  <a:lnTo>
                    <a:pt x="114" y="155"/>
                  </a:lnTo>
                  <a:lnTo>
                    <a:pt x="108" y="156"/>
                  </a:lnTo>
                  <a:lnTo>
                    <a:pt x="94" y="172"/>
                  </a:lnTo>
                  <a:lnTo>
                    <a:pt x="84" y="184"/>
                  </a:lnTo>
                  <a:lnTo>
                    <a:pt x="78" y="184"/>
                  </a:lnTo>
                  <a:lnTo>
                    <a:pt x="73" y="183"/>
                  </a:lnTo>
                  <a:lnTo>
                    <a:pt x="54" y="180"/>
                  </a:lnTo>
                  <a:lnTo>
                    <a:pt x="51" y="179"/>
                  </a:lnTo>
                  <a:lnTo>
                    <a:pt x="51" y="178"/>
                  </a:lnTo>
                  <a:lnTo>
                    <a:pt x="45" y="173"/>
                  </a:lnTo>
                  <a:lnTo>
                    <a:pt x="34" y="172"/>
                  </a:lnTo>
                  <a:lnTo>
                    <a:pt x="21" y="176"/>
                  </a:lnTo>
                  <a:lnTo>
                    <a:pt x="10" y="164"/>
                  </a:lnTo>
                  <a:lnTo>
                    <a:pt x="0" y="149"/>
                  </a:lnTo>
                  <a:lnTo>
                    <a:pt x="2" y="88"/>
                  </a:lnTo>
                  <a:lnTo>
                    <a:pt x="37" y="89"/>
                  </a:lnTo>
                  <a:lnTo>
                    <a:pt x="35" y="82"/>
                  </a:lnTo>
                  <a:lnTo>
                    <a:pt x="38" y="75"/>
                  </a:lnTo>
                  <a:lnTo>
                    <a:pt x="35" y="66"/>
                  </a:lnTo>
                  <a:lnTo>
                    <a:pt x="37" y="57"/>
                  </a:lnTo>
                  <a:lnTo>
                    <a:pt x="36" y="51"/>
                  </a:lnTo>
                  <a:lnTo>
                    <a:pt x="41" y="51"/>
                  </a:lnTo>
                  <a:lnTo>
                    <a:pt x="42" y="57"/>
                  </a:lnTo>
                  <a:lnTo>
                    <a:pt x="50" y="57"/>
                  </a:lnTo>
                  <a:lnTo>
                    <a:pt x="60" y="58"/>
                  </a:lnTo>
                  <a:lnTo>
                    <a:pt x="66" y="67"/>
                  </a:lnTo>
                  <a:lnTo>
                    <a:pt x="79" y="70"/>
                  </a:lnTo>
                  <a:lnTo>
                    <a:pt x="90" y="64"/>
                  </a:lnTo>
                  <a:lnTo>
                    <a:pt x="93" y="74"/>
                  </a:lnTo>
                  <a:lnTo>
                    <a:pt x="106" y="76"/>
                  </a:lnTo>
                  <a:lnTo>
                    <a:pt x="112" y="85"/>
                  </a:lnTo>
                  <a:lnTo>
                    <a:pt x="118" y="95"/>
                  </a:lnTo>
                  <a:lnTo>
                    <a:pt x="131" y="95"/>
                  </a:lnTo>
                  <a:lnTo>
                    <a:pt x="131" y="75"/>
                  </a:lnTo>
                  <a:lnTo>
                    <a:pt x="125" y="78"/>
                  </a:lnTo>
                  <a:lnTo>
                    <a:pt x="114" y="71"/>
                  </a:lnTo>
                  <a:lnTo>
                    <a:pt x="110" y="67"/>
                  </a:lnTo>
                  <a:lnTo>
                    <a:pt x="112" y="48"/>
                  </a:lnTo>
                  <a:lnTo>
                    <a:pt x="116" y="26"/>
                  </a:lnTo>
                  <a:lnTo>
                    <a:pt x="112" y="18"/>
                  </a:lnTo>
                  <a:lnTo>
                    <a:pt x="117" y="5"/>
                  </a:lnTo>
                  <a:lnTo>
                    <a:pt x="122" y="3"/>
                  </a:lnTo>
                  <a:lnTo>
                    <a:pt x="145" y="0"/>
                  </a:lnTo>
                  <a:lnTo>
                    <a:pt x="147" y="1"/>
                  </a:lnTo>
                  <a:lnTo>
                    <a:pt x="146" y="5"/>
                  </a:lnTo>
                  <a:lnTo>
                    <a:pt x="152" y="6"/>
                  </a:lnTo>
                  <a:lnTo>
                    <a:pt x="155" y="10"/>
                  </a:lnTo>
                  <a:lnTo>
                    <a:pt x="158" y="9"/>
                  </a:lnTo>
                  <a:lnTo>
                    <a:pt x="156" y="6"/>
                  </a:lnTo>
                  <a:lnTo>
                    <a:pt x="156"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1" name="Google Shape;571;p8"/>
            <p:cNvSpPr/>
            <p:nvPr/>
          </p:nvSpPr>
          <p:spPr>
            <a:xfrm>
              <a:off x="8402725" y="4879422"/>
              <a:ext cx="201568" cy="203153"/>
            </a:xfrm>
            <a:custGeom>
              <a:avLst/>
              <a:gdLst/>
              <a:ahLst/>
              <a:cxnLst/>
              <a:rect l="l" t="t" r="r" b="b"/>
              <a:pathLst>
                <a:path w="127" h="128" extrusionOk="0">
                  <a:moveTo>
                    <a:pt x="95" y="128"/>
                  </a:moveTo>
                  <a:lnTo>
                    <a:pt x="86" y="126"/>
                  </a:lnTo>
                  <a:lnTo>
                    <a:pt x="80" y="128"/>
                  </a:lnTo>
                  <a:lnTo>
                    <a:pt x="73" y="125"/>
                  </a:lnTo>
                  <a:lnTo>
                    <a:pt x="66" y="125"/>
                  </a:lnTo>
                  <a:lnTo>
                    <a:pt x="56" y="117"/>
                  </a:lnTo>
                  <a:lnTo>
                    <a:pt x="43" y="114"/>
                  </a:lnTo>
                  <a:lnTo>
                    <a:pt x="39" y="102"/>
                  </a:lnTo>
                  <a:lnTo>
                    <a:pt x="39" y="95"/>
                  </a:lnTo>
                  <a:lnTo>
                    <a:pt x="32" y="93"/>
                  </a:lnTo>
                  <a:lnTo>
                    <a:pt x="14" y="72"/>
                  </a:lnTo>
                  <a:lnTo>
                    <a:pt x="9" y="61"/>
                  </a:lnTo>
                  <a:lnTo>
                    <a:pt x="6" y="57"/>
                  </a:lnTo>
                  <a:lnTo>
                    <a:pt x="0" y="42"/>
                  </a:lnTo>
                  <a:lnTo>
                    <a:pt x="19" y="45"/>
                  </a:lnTo>
                  <a:lnTo>
                    <a:pt x="24" y="46"/>
                  </a:lnTo>
                  <a:lnTo>
                    <a:pt x="30" y="46"/>
                  </a:lnTo>
                  <a:lnTo>
                    <a:pt x="40" y="34"/>
                  </a:lnTo>
                  <a:lnTo>
                    <a:pt x="54" y="18"/>
                  </a:lnTo>
                  <a:lnTo>
                    <a:pt x="60" y="17"/>
                  </a:lnTo>
                  <a:lnTo>
                    <a:pt x="62" y="10"/>
                  </a:lnTo>
                  <a:lnTo>
                    <a:pt x="73" y="3"/>
                  </a:lnTo>
                  <a:lnTo>
                    <a:pt x="85" y="0"/>
                  </a:lnTo>
                  <a:lnTo>
                    <a:pt x="86" y="7"/>
                  </a:lnTo>
                  <a:lnTo>
                    <a:pt x="100" y="7"/>
                  </a:lnTo>
                  <a:lnTo>
                    <a:pt x="108" y="11"/>
                  </a:lnTo>
                  <a:lnTo>
                    <a:pt x="111" y="15"/>
                  </a:lnTo>
                  <a:lnTo>
                    <a:pt x="119" y="17"/>
                  </a:lnTo>
                  <a:lnTo>
                    <a:pt x="127" y="23"/>
                  </a:lnTo>
                  <a:lnTo>
                    <a:pt x="126" y="47"/>
                  </a:lnTo>
                  <a:lnTo>
                    <a:pt x="122" y="60"/>
                  </a:lnTo>
                  <a:lnTo>
                    <a:pt x="121" y="74"/>
                  </a:lnTo>
                  <a:lnTo>
                    <a:pt x="123" y="80"/>
                  </a:lnTo>
                  <a:lnTo>
                    <a:pt x="120" y="91"/>
                  </a:lnTo>
                  <a:lnTo>
                    <a:pt x="118" y="93"/>
                  </a:lnTo>
                  <a:lnTo>
                    <a:pt x="113" y="107"/>
                  </a:lnTo>
                  <a:lnTo>
                    <a:pt x="95" y="128"/>
                  </a:lnTo>
                  <a:lnTo>
                    <a:pt x="95" y="12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2" name="Google Shape;572;p8"/>
            <p:cNvSpPr/>
            <p:nvPr/>
          </p:nvSpPr>
          <p:spPr>
            <a:xfrm>
              <a:off x="8831256" y="4047761"/>
              <a:ext cx="263467" cy="414243"/>
            </a:xfrm>
            <a:custGeom>
              <a:avLst/>
              <a:gdLst/>
              <a:ahLst/>
              <a:cxnLst/>
              <a:rect l="l" t="t" r="r" b="b"/>
              <a:pathLst>
                <a:path w="166" h="261" extrusionOk="0">
                  <a:moveTo>
                    <a:pt x="10" y="261"/>
                  </a:moveTo>
                  <a:lnTo>
                    <a:pt x="1" y="245"/>
                  </a:lnTo>
                  <a:lnTo>
                    <a:pt x="0" y="176"/>
                  </a:lnTo>
                  <a:lnTo>
                    <a:pt x="15" y="155"/>
                  </a:lnTo>
                  <a:lnTo>
                    <a:pt x="19" y="148"/>
                  </a:lnTo>
                  <a:lnTo>
                    <a:pt x="29" y="148"/>
                  </a:lnTo>
                  <a:lnTo>
                    <a:pt x="44" y="135"/>
                  </a:lnTo>
                  <a:lnTo>
                    <a:pt x="66" y="134"/>
                  </a:lnTo>
                  <a:lnTo>
                    <a:pt x="112" y="77"/>
                  </a:lnTo>
                  <a:lnTo>
                    <a:pt x="98" y="77"/>
                  </a:lnTo>
                  <a:lnTo>
                    <a:pt x="43" y="55"/>
                  </a:lnTo>
                  <a:lnTo>
                    <a:pt x="36" y="47"/>
                  </a:lnTo>
                  <a:lnTo>
                    <a:pt x="29" y="38"/>
                  </a:lnTo>
                  <a:lnTo>
                    <a:pt x="23" y="28"/>
                  </a:lnTo>
                  <a:lnTo>
                    <a:pt x="26" y="21"/>
                  </a:lnTo>
                  <a:lnTo>
                    <a:pt x="32" y="11"/>
                  </a:lnTo>
                  <a:lnTo>
                    <a:pt x="38" y="15"/>
                  </a:lnTo>
                  <a:lnTo>
                    <a:pt x="41" y="22"/>
                  </a:lnTo>
                  <a:lnTo>
                    <a:pt x="49" y="30"/>
                  </a:lnTo>
                  <a:lnTo>
                    <a:pt x="58" y="30"/>
                  </a:lnTo>
                  <a:lnTo>
                    <a:pt x="73" y="25"/>
                  </a:lnTo>
                  <a:lnTo>
                    <a:pt x="92" y="24"/>
                  </a:lnTo>
                  <a:lnTo>
                    <a:pt x="106" y="18"/>
                  </a:lnTo>
                  <a:lnTo>
                    <a:pt x="114" y="16"/>
                  </a:lnTo>
                  <a:lnTo>
                    <a:pt x="120" y="12"/>
                  </a:lnTo>
                  <a:lnTo>
                    <a:pt x="129" y="12"/>
                  </a:lnTo>
                  <a:lnTo>
                    <a:pt x="135" y="12"/>
                  </a:lnTo>
                  <a:lnTo>
                    <a:pt x="142" y="9"/>
                  </a:lnTo>
                  <a:lnTo>
                    <a:pt x="151" y="7"/>
                  </a:lnTo>
                  <a:lnTo>
                    <a:pt x="158" y="0"/>
                  </a:lnTo>
                  <a:lnTo>
                    <a:pt x="165" y="0"/>
                  </a:lnTo>
                  <a:lnTo>
                    <a:pt x="166" y="6"/>
                  </a:lnTo>
                  <a:lnTo>
                    <a:pt x="164" y="16"/>
                  </a:lnTo>
                  <a:lnTo>
                    <a:pt x="165" y="27"/>
                  </a:lnTo>
                  <a:lnTo>
                    <a:pt x="162" y="33"/>
                  </a:lnTo>
                  <a:lnTo>
                    <a:pt x="157" y="54"/>
                  </a:lnTo>
                  <a:lnTo>
                    <a:pt x="151" y="75"/>
                  </a:lnTo>
                  <a:lnTo>
                    <a:pt x="140" y="99"/>
                  </a:lnTo>
                  <a:lnTo>
                    <a:pt x="127" y="127"/>
                  </a:lnTo>
                  <a:lnTo>
                    <a:pt x="113" y="149"/>
                  </a:lnTo>
                  <a:lnTo>
                    <a:pt x="94" y="175"/>
                  </a:lnTo>
                  <a:lnTo>
                    <a:pt x="77" y="190"/>
                  </a:lnTo>
                  <a:lnTo>
                    <a:pt x="52" y="209"/>
                  </a:lnTo>
                  <a:lnTo>
                    <a:pt x="37" y="224"/>
                  </a:lnTo>
                  <a:lnTo>
                    <a:pt x="18" y="247"/>
                  </a:lnTo>
                  <a:lnTo>
                    <a:pt x="15" y="256"/>
                  </a:lnTo>
                  <a:lnTo>
                    <a:pt x="10" y="261"/>
                  </a:lnTo>
                  <a:lnTo>
                    <a:pt x="10" y="26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p8"/>
            <p:cNvSpPr/>
            <p:nvPr/>
          </p:nvSpPr>
          <p:spPr>
            <a:xfrm>
              <a:off x="8226552" y="3106586"/>
              <a:ext cx="39679" cy="42852"/>
            </a:xfrm>
            <a:custGeom>
              <a:avLst/>
              <a:gdLst/>
              <a:ahLst/>
              <a:cxnLst/>
              <a:rect l="l" t="t" r="r" b="b"/>
              <a:pathLst>
                <a:path w="25" h="27" extrusionOk="0">
                  <a:moveTo>
                    <a:pt x="23" y="19"/>
                  </a:moveTo>
                  <a:lnTo>
                    <a:pt x="20" y="20"/>
                  </a:lnTo>
                  <a:lnTo>
                    <a:pt x="11" y="23"/>
                  </a:lnTo>
                  <a:lnTo>
                    <a:pt x="11" y="27"/>
                  </a:lnTo>
                  <a:lnTo>
                    <a:pt x="9" y="26"/>
                  </a:lnTo>
                  <a:lnTo>
                    <a:pt x="7" y="20"/>
                  </a:lnTo>
                  <a:lnTo>
                    <a:pt x="3" y="17"/>
                  </a:lnTo>
                  <a:lnTo>
                    <a:pt x="0" y="12"/>
                  </a:lnTo>
                  <a:lnTo>
                    <a:pt x="2" y="9"/>
                  </a:lnTo>
                  <a:lnTo>
                    <a:pt x="5" y="7"/>
                  </a:lnTo>
                  <a:lnTo>
                    <a:pt x="7" y="1"/>
                  </a:lnTo>
                  <a:lnTo>
                    <a:pt x="10" y="0"/>
                  </a:lnTo>
                  <a:lnTo>
                    <a:pt x="12" y="3"/>
                  </a:lnTo>
                  <a:lnTo>
                    <a:pt x="15" y="3"/>
                  </a:lnTo>
                  <a:lnTo>
                    <a:pt x="17" y="6"/>
                  </a:lnTo>
                  <a:lnTo>
                    <a:pt x="20" y="8"/>
                  </a:lnTo>
                  <a:lnTo>
                    <a:pt x="23" y="11"/>
                  </a:lnTo>
                  <a:lnTo>
                    <a:pt x="25" y="11"/>
                  </a:lnTo>
                  <a:lnTo>
                    <a:pt x="24" y="15"/>
                  </a:lnTo>
                  <a:lnTo>
                    <a:pt x="22" y="17"/>
                  </a:lnTo>
                  <a:lnTo>
                    <a:pt x="23" y="19"/>
                  </a:lnTo>
                  <a:lnTo>
                    <a:pt x="23" y="1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p8"/>
            <p:cNvSpPr/>
            <p:nvPr/>
          </p:nvSpPr>
          <p:spPr>
            <a:xfrm>
              <a:off x="8159891" y="5077814"/>
              <a:ext cx="428532" cy="385674"/>
            </a:xfrm>
            <a:custGeom>
              <a:avLst/>
              <a:gdLst/>
              <a:ahLst/>
              <a:cxnLst/>
              <a:rect l="l" t="t" r="r" b="b"/>
              <a:pathLst>
                <a:path w="270" h="243" extrusionOk="0">
                  <a:moveTo>
                    <a:pt x="248" y="3"/>
                  </a:moveTo>
                  <a:lnTo>
                    <a:pt x="254" y="30"/>
                  </a:lnTo>
                  <a:lnTo>
                    <a:pt x="258" y="43"/>
                  </a:lnTo>
                  <a:lnTo>
                    <a:pt x="253" y="65"/>
                  </a:lnTo>
                  <a:lnTo>
                    <a:pt x="255" y="72"/>
                  </a:lnTo>
                  <a:lnTo>
                    <a:pt x="247" y="68"/>
                  </a:lnTo>
                  <a:lnTo>
                    <a:pt x="241" y="69"/>
                  </a:lnTo>
                  <a:lnTo>
                    <a:pt x="240" y="75"/>
                  </a:lnTo>
                  <a:lnTo>
                    <a:pt x="235" y="82"/>
                  </a:lnTo>
                  <a:lnTo>
                    <a:pt x="235" y="89"/>
                  </a:lnTo>
                  <a:lnTo>
                    <a:pt x="244" y="99"/>
                  </a:lnTo>
                  <a:lnTo>
                    <a:pt x="253" y="97"/>
                  </a:lnTo>
                  <a:lnTo>
                    <a:pt x="257" y="89"/>
                  </a:lnTo>
                  <a:lnTo>
                    <a:pt x="270" y="89"/>
                  </a:lnTo>
                  <a:lnTo>
                    <a:pt x="264" y="103"/>
                  </a:lnTo>
                  <a:lnTo>
                    <a:pt x="261" y="118"/>
                  </a:lnTo>
                  <a:lnTo>
                    <a:pt x="256" y="127"/>
                  </a:lnTo>
                  <a:lnTo>
                    <a:pt x="244" y="137"/>
                  </a:lnTo>
                  <a:lnTo>
                    <a:pt x="241" y="139"/>
                  </a:lnTo>
                  <a:lnTo>
                    <a:pt x="233" y="149"/>
                  </a:lnTo>
                  <a:lnTo>
                    <a:pt x="228" y="159"/>
                  </a:lnTo>
                  <a:lnTo>
                    <a:pt x="218" y="172"/>
                  </a:lnTo>
                  <a:lnTo>
                    <a:pt x="198" y="192"/>
                  </a:lnTo>
                  <a:lnTo>
                    <a:pt x="186" y="203"/>
                  </a:lnTo>
                  <a:lnTo>
                    <a:pt x="173" y="212"/>
                  </a:lnTo>
                  <a:lnTo>
                    <a:pt x="156" y="219"/>
                  </a:lnTo>
                  <a:lnTo>
                    <a:pt x="147" y="220"/>
                  </a:lnTo>
                  <a:lnTo>
                    <a:pt x="145" y="226"/>
                  </a:lnTo>
                  <a:lnTo>
                    <a:pt x="136" y="223"/>
                  </a:lnTo>
                  <a:lnTo>
                    <a:pt x="127" y="226"/>
                  </a:lnTo>
                  <a:lnTo>
                    <a:pt x="110" y="223"/>
                  </a:lnTo>
                  <a:lnTo>
                    <a:pt x="101" y="225"/>
                  </a:lnTo>
                  <a:lnTo>
                    <a:pt x="94" y="224"/>
                  </a:lnTo>
                  <a:lnTo>
                    <a:pt x="77" y="232"/>
                  </a:lnTo>
                  <a:lnTo>
                    <a:pt x="64" y="234"/>
                  </a:lnTo>
                  <a:lnTo>
                    <a:pt x="53" y="242"/>
                  </a:lnTo>
                  <a:lnTo>
                    <a:pt x="46" y="243"/>
                  </a:lnTo>
                  <a:lnTo>
                    <a:pt x="40" y="235"/>
                  </a:lnTo>
                  <a:lnTo>
                    <a:pt x="35" y="235"/>
                  </a:lnTo>
                  <a:lnTo>
                    <a:pt x="28" y="226"/>
                  </a:lnTo>
                  <a:lnTo>
                    <a:pt x="27" y="229"/>
                  </a:lnTo>
                  <a:lnTo>
                    <a:pt x="25" y="224"/>
                  </a:lnTo>
                  <a:lnTo>
                    <a:pt x="26" y="213"/>
                  </a:lnTo>
                  <a:lnTo>
                    <a:pt x="22" y="200"/>
                  </a:lnTo>
                  <a:lnTo>
                    <a:pt x="27" y="197"/>
                  </a:lnTo>
                  <a:lnTo>
                    <a:pt x="27" y="182"/>
                  </a:lnTo>
                  <a:lnTo>
                    <a:pt x="18" y="164"/>
                  </a:lnTo>
                  <a:lnTo>
                    <a:pt x="10" y="149"/>
                  </a:lnTo>
                  <a:lnTo>
                    <a:pt x="10" y="148"/>
                  </a:lnTo>
                  <a:lnTo>
                    <a:pt x="0" y="123"/>
                  </a:lnTo>
                  <a:lnTo>
                    <a:pt x="8" y="114"/>
                  </a:lnTo>
                  <a:lnTo>
                    <a:pt x="14" y="120"/>
                  </a:lnTo>
                  <a:lnTo>
                    <a:pt x="16" y="127"/>
                  </a:lnTo>
                  <a:lnTo>
                    <a:pt x="24" y="129"/>
                  </a:lnTo>
                  <a:lnTo>
                    <a:pt x="34" y="132"/>
                  </a:lnTo>
                  <a:lnTo>
                    <a:pt x="42" y="131"/>
                  </a:lnTo>
                  <a:lnTo>
                    <a:pt x="57" y="121"/>
                  </a:lnTo>
                  <a:lnTo>
                    <a:pt x="61" y="51"/>
                  </a:lnTo>
                  <a:lnTo>
                    <a:pt x="64" y="54"/>
                  </a:lnTo>
                  <a:lnTo>
                    <a:pt x="73" y="72"/>
                  </a:lnTo>
                  <a:lnTo>
                    <a:pt x="72" y="83"/>
                  </a:lnTo>
                  <a:lnTo>
                    <a:pt x="75" y="90"/>
                  </a:lnTo>
                  <a:lnTo>
                    <a:pt x="87" y="89"/>
                  </a:lnTo>
                  <a:lnTo>
                    <a:pt x="96" y="80"/>
                  </a:lnTo>
                  <a:lnTo>
                    <a:pt x="103" y="74"/>
                  </a:lnTo>
                  <a:lnTo>
                    <a:pt x="107" y="65"/>
                  </a:lnTo>
                  <a:lnTo>
                    <a:pt x="116" y="60"/>
                  </a:lnTo>
                  <a:lnTo>
                    <a:pt x="123" y="63"/>
                  </a:lnTo>
                  <a:lnTo>
                    <a:pt x="130" y="68"/>
                  </a:lnTo>
                  <a:lnTo>
                    <a:pt x="144" y="69"/>
                  </a:lnTo>
                  <a:lnTo>
                    <a:pt x="154" y="65"/>
                  </a:lnTo>
                  <a:lnTo>
                    <a:pt x="156" y="59"/>
                  </a:lnTo>
                  <a:lnTo>
                    <a:pt x="159" y="50"/>
                  </a:lnTo>
                  <a:lnTo>
                    <a:pt x="168" y="49"/>
                  </a:lnTo>
                  <a:lnTo>
                    <a:pt x="174" y="41"/>
                  </a:lnTo>
                  <a:lnTo>
                    <a:pt x="180" y="29"/>
                  </a:lnTo>
                  <a:lnTo>
                    <a:pt x="195" y="15"/>
                  </a:lnTo>
                  <a:lnTo>
                    <a:pt x="219" y="0"/>
                  </a:lnTo>
                  <a:lnTo>
                    <a:pt x="226" y="0"/>
                  </a:lnTo>
                  <a:lnTo>
                    <a:pt x="233" y="3"/>
                  </a:lnTo>
                  <a:lnTo>
                    <a:pt x="239" y="1"/>
                  </a:lnTo>
                  <a:lnTo>
                    <a:pt x="248" y="3"/>
                  </a:lnTo>
                  <a:lnTo>
                    <a:pt x="248" y="3"/>
                  </a:lnTo>
                  <a:close/>
                  <a:moveTo>
                    <a:pt x="187" y="161"/>
                  </a:moveTo>
                  <a:lnTo>
                    <a:pt x="191" y="155"/>
                  </a:lnTo>
                  <a:lnTo>
                    <a:pt x="200" y="152"/>
                  </a:lnTo>
                  <a:lnTo>
                    <a:pt x="204" y="146"/>
                  </a:lnTo>
                  <a:lnTo>
                    <a:pt x="209" y="137"/>
                  </a:lnTo>
                  <a:lnTo>
                    <a:pt x="204" y="131"/>
                  </a:lnTo>
                  <a:lnTo>
                    <a:pt x="198" y="125"/>
                  </a:lnTo>
                  <a:lnTo>
                    <a:pt x="190" y="129"/>
                  </a:lnTo>
                  <a:lnTo>
                    <a:pt x="180" y="136"/>
                  </a:lnTo>
                  <a:lnTo>
                    <a:pt x="171" y="148"/>
                  </a:lnTo>
                  <a:lnTo>
                    <a:pt x="181" y="163"/>
                  </a:lnTo>
                  <a:lnTo>
                    <a:pt x="187" y="161"/>
                  </a:lnTo>
                  <a:lnTo>
                    <a:pt x="187" y="16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p8"/>
            <p:cNvSpPr/>
            <p:nvPr/>
          </p:nvSpPr>
          <p:spPr>
            <a:xfrm>
              <a:off x="11691309" y="5633312"/>
              <a:ext cx="299972" cy="182521"/>
            </a:xfrm>
            <a:custGeom>
              <a:avLst/>
              <a:gdLst/>
              <a:ahLst/>
              <a:cxnLst/>
              <a:rect l="l" t="t" r="r" b="b"/>
              <a:pathLst>
                <a:path w="189" h="115" extrusionOk="0">
                  <a:moveTo>
                    <a:pt x="175" y="8"/>
                  </a:moveTo>
                  <a:lnTo>
                    <a:pt x="173" y="16"/>
                  </a:lnTo>
                  <a:lnTo>
                    <a:pt x="189" y="8"/>
                  </a:lnTo>
                  <a:lnTo>
                    <a:pt x="188" y="16"/>
                  </a:lnTo>
                  <a:lnTo>
                    <a:pt x="182" y="24"/>
                  </a:lnTo>
                  <a:lnTo>
                    <a:pt x="169" y="33"/>
                  </a:lnTo>
                  <a:lnTo>
                    <a:pt x="148" y="47"/>
                  </a:lnTo>
                  <a:lnTo>
                    <a:pt x="135" y="54"/>
                  </a:lnTo>
                  <a:lnTo>
                    <a:pt x="132" y="63"/>
                  </a:lnTo>
                  <a:lnTo>
                    <a:pt x="120" y="63"/>
                  </a:lnTo>
                  <a:lnTo>
                    <a:pt x="102" y="70"/>
                  </a:lnTo>
                  <a:lnTo>
                    <a:pt x="88" y="82"/>
                  </a:lnTo>
                  <a:lnTo>
                    <a:pt x="63" y="102"/>
                  </a:lnTo>
                  <a:lnTo>
                    <a:pt x="45" y="110"/>
                  </a:lnTo>
                  <a:lnTo>
                    <a:pt x="33" y="115"/>
                  </a:lnTo>
                  <a:lnTo>
                    <a:pt x="20" y="115"/>
                  </a:lnTo>
                  <a:lnTo>
                    <a:pt x="15" y="109"/>
                  </a:lnTo>
                  <a:lnTo>
                    <a:pt x="0" y="107"/>
                  </a:lnTo>
                  <a:lnTo>
                    <a:pt x="3" y="100"/>
                  </a:lnTo>
                  <a:lnTo>
                    <a:pt x="22" y="87"/>
                  </a:lnTo>
                  <a:lnTo>
                    <a:pt x="56" y="68"/>
                  </a:lnTo>
                  <a:lnTo>
                    <a:pt x="69" y="64"/>
                  </a:lnTo>
                  <a:lnTo>
                    <a:pt x="86" y="57"/>
                  </a:lnTo>
                  <a:lnTo>
                    <a:pt x="106" y="47"/>
                  </a:lnTo>
                  <a:lnTo>
                    <a:pt x="123" y="38"/>
                  </a:lnTo>
                  <a:lnTo>
                    <a:pt x="140" y="24"/>
                  </a:lnTo>
                  <a:lnTo>
                    <a:pt x="150" y="19"/>
                  </a:lnTo>
                  <a:lnTo>
                    <a:pt x="160" y="8"/>
                  </a:lnTo>
                  <a:lnTo>
                    <a:pt x="177" y="0"/>
                  </a:lnTo>
                  <a:lnTo>
                    <a:pt x="175"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8"/>
            <p:cNvSpPr/>
            <p:nvPr/>
          </p:nvSpPr>
          <p:spPr>
            <a:xfrm>
              <a:off x="12000805" y="5450792"/>
              <a:ext cx="171413" cy="217437"/>
            </a:xfrm>
            <a:custGeom>
              <a:avLst/>
              <a:gdLst/>
              <a:ahLst/>
              <a:cxnLst/>
              <a:rect l="l" t="t" r="r" b="b"/>
              <a:pathLst>
                <a:path w="108" h="137" extrusionOk="0">
                  <a:moveTo>
                    <a:pt x="66" y="33"/>
                  </a:moveTo>
                  <a:lnTo>
                    <a:pt x="65" y="53"/>
                  </a:lnTo>
                  <a:lnTo>
                    <a:pt x="74" y="39"/>
                  </a:lnTo>
                  <a:lnTo>
                    <a:pt x="77" y="45"/>
                  </a:lnTo>
                  <a:lnTo>
                    <a:pt x="70" y="59"/>
                  </a:lnTo>
                  <a:lnTo>
                    <a:pt x="79" y="65"/>
                  </a:lnTo>
                  <a:lnTo>
                    <a:pt x="88" y="67"/>
                  </a:lnTo>
                  <a:lnTo>
                    <a:pt x="102" y="59"/>
                  </a:lnTo>
                  <a:lnTo>
                    <a:pt x="108" y="62"/>
                  </a:lnTo>
                  <a:lnTo>
                    <a:pt x="94" y="79"/>
                  </a:lnTo>
                  <a:lnTo>
                    <a:pt x="81" y="90"/>
                  </a:lnTo>
                  <a:lnTo>
                    <a:pt x="69" y="89"/>
                  </a:lnTo>
                  <a:lnTo>
                    <a:pt x="61" y="95"/>
                  </a:lnTo>
                  <a:lnTo>
                    <a:pt x="57" y="103"/>
                  </a:lnTo>
                  <a:lnTo>
                    <a:pt x="52" y="107"/>
                  </a:lnTo>
                  <a:lnTo>
                    <a:pt x="38" y="117"/>
                  </a:lnTo>
                  <a:lnTo>
                    <a:pt x="21" y="130"/>
                  </a:lnTo>
                  <a:lnTo>
                    <a:pt x="3" y="137"/>
                  </a:lnTo>
                  <a:lnTo>
                    <a:pt x="5" y="132"/>
                  </a:lnTo>
                  <a:lnTo>
                    <a:pt x="0" y="130"/>
                  </a:lnTo>
                  <a:lnTo>
                    <a:pt x="20" y="114"/>
                  </a:lnTo>
                  <a:lnTo>
                    <a:pt x="23" y="104"/>
                  </a:lnTo>
                  <a:lnTo>
                    <a:pt x="12" y="97"/>
                  </a:lnTo>
                  <a:lnTo>
                    <a:pt x="17" y="89"/>
                  </a:lnTo>
                  <a:lnTo>
                    <a:pt x="33" y="83"/>
                  </a:lnTo>
                  <a:lnTo>
                    <a:pt x="45" y="68"/>
                  </a:lnTo>
                  <a:lnTo>
                    <a:pt x="53" y="56"/>
                  </a:lnTo>
                  <a:lnTo>
                    <a:pt x="54" y="43"/>
                  </a:lnTo>
                  <a:lnTo>
                    <a:pt x="57" y="40"/>
                  </a:lnTo>
                  <a:lnTo>
                    <a:pt x="54" y="32"/>
                  </a:lnTo>
                  <a:lnTo>
                    <a:pt x="52" y="15"/>
                  </a:lnTo>
                  <a:lnTo>
                    <a:pt x="54" y="2"/>
                  </a:lnTo>
                  <a:lnTo>
                    <a:pt x="59" y="0"/>
                  </a:lnTo>
                  <a:lnTo>
                    <a:pt x="62" y="11"/>
                  </a:lnTo>
                  <a:lnTo>
                    <a:pt x="72" y="16"/>
                  </a:lnTo>
                  <a:lnTo>
                    <a:pt x="66" y="3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8"/>
            <p:cNvSpPr/>
            <p:nvPr/>
          </p:nvSpPr>
          <p:spPr>
            <a:xfrm>
              <a:off x="6048976" y="5987245"/>
              <a:ext cx="199981" cy="88880"/>
            </a:xfrm>
            <a:custGeom>
              <a:avLst/>
              <a:gdLst/>
              <a:ahLst/>
              <a:cxnLst/>
              <a:rect l="l" t="t" r="r" b="b"/>
              <a:pathLst>
                <a:path w="126" h="56" extrusionOk="0">
                  <a:moveTo>
                    <a:pt x="84" y="3"/>
                  </a:moveTo>
                  <a:lnTo>
                    <a:pt x="102" y="43"/>
                  </a:lnTo>
                  <a:lnTo>
                    <a:pt x="117" y="43"/>
                  </a:lnTo>
                  <a:lnTo>
                    <a:pt x="126" y="44"/>
                  </a:lnTo>
                  <a:lnTo>
                    <a:pt x="124" y="50"/>
                  </a:lnTo>
                  <a:lnTo>
                    <a:pt x="115" y="56"/>
                  </a:lnTo>
                  <a:lnTo>
                    <a:pt x="108" y="56"/>
                  </a:lnTo>
                  <a:lnTo>
                    <a:pt x="99" y="54"/>
                  </a:lnTo>
                  <a:lnTo>
                    <a:pt x="86" y="49"/>
                  </a:lnTo>
                  <a:lnTo>
                    <a:pt x="70" y="46"/>
                  </a:lnTo>
                  <a:lnTo>
                    <a:pt x="48" y="36"/>
                  </a:lnTo>
                  <a:lnTo>
                    <a:pt x="29" y="27"/>
                  </a:lnTo>
                  <a:lnTo>
                    <a:pt x="0" y="6"/>
                  </a:lnTo>
                  <a:lnTo>
                    <a:pt x="14" y="10"/>
                  </a:lnTo>
                  <a:lnTo>
                    <a:pt x="39" y="22"/>
                  </a:lnTo>
                  <a:lnTo>
                    <a:pt x="60" y="29"/>
                  </a:lnTo>
                  <a:lnTo>
                    <a:pt x="64" y="21"/>
                  </a:lnTo>
                  <a:lnTo>
                    <a:pt x="63" y="8"/>
                  </a:lnTo>
                  <a:lnTo>
                    <a:pt x="74" y="0"/>
                  </a:lnTo>
                  <a:lnTo>
                    <a:pt x="84" y="3"/>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p8"/>
            <p:cNvSpPr/>
            <p:nvPr/>
          </p:nvSpPr>
          <p:spPr>
            <a:xfrm>
              <a:off x="5891847" y="4942907"/>
              <a:ext cx="288862" cy="1082429"/>
            </a:xfrm>
            <a:custGeom>
              <a:avLst/>
              <a:gdLst/>
              <a:ahLst/>
              <a:cxnLst/>
              <a:rect l="l" t="t" r="r" b="b"/>
              <a:pathLst>
                <a:path w="182" h="682" extrusionOk="0">
                  <a:moveTo>
                    <a:pt x="63" y="97"/>
                  </a:moveTo>
                  <a:lnTo>
                    <a:pt x="65" y="102"/>
                  </a:lnTo>
                  <a:lnTo>
                    <a:pt x="62" y="122"/>
                  </a:lnTo>
                  <a:lnTo>
                    <a:pt x="45" y="131"/>
                  </a:lnTo>
                  <a:lnTo>
                    <a:pt x="50" y="163"/>
                  </a:lnTo>
                  <a:lnTo>
                    <a:pt x="48" y="169"/>
                  </a:lnTo>
                  <a:lnTo>
                    <a:pt x="53" y="177"/>
                  </a:lnTo>
                  <a:lnTo>
                    <a:pt x="44" y="188"/>
                  </a:lnTo>
                  <a:lnTo>
                    <a:pt x="36" y="206"/>
                  </a:lnTo>
                  <a:lnTo>
                    <a:pt x="34" y="224"/>
                  </a:lnTo>
                  <a:lnTo>
                    <a:pt x="39" y="242"/>
                  </a:lnTo>
                  <a:lnTo>
                    <a:pt x="32" y="262"/>
                  </a:lnTo>
                  <a:lnTo>
                    <a:pt x="47" y="294"/>
                  </a:lnTo>
                  <a:lnTo>
                    <a:pt x="51" y="298"/>
                  </a:lnTo>
                  <a:lnTo>
                    <a:pt x="56" y="316"/>
                  </a:lnTo>
                  <a:lnTo>
                    <a:pt x="51" y="334"/>
                  </a:lnTo>
                  <a:lnTo>
                    <a:pt x="55" y="350"/>
                  </a:lnTo>
                  <a:lnTo>
                    <a:pt x="46" y="362"/>
                  </a:lnTo>
                  <a:lnTo>
                    <a:pt x="51" y="379"/>
                  </a:lnTo>
                  <a:lnTo>
                    <a:pt x="61" y="398"/>
                  </a:lnTo>
                  <a:lnTo>
                    <a:pt x="53" y="405"/>
                  </a:lnTo>
                  <a:lnTo>
                    <a:pt x="54" y="422"/>
                  </a:lnTo>
                  <a:lnTo>
                    <a:pt x="56" y="441"/>
                  </a:lnTo>
                  <a:lnTo>
                    <a:pt x="66" y="464"/>
                  </a:lnTo>
                  <a:lnTo>
                    <a:pt x="61" y="468"/>
                  </a:lnTo>
                  <a:lnTo>
                    <a:pt x="72" y="490"/>
                  </a:lnTo>
                  <a:lnTo>
                    <a:pt x="81" y="497"/>
                  </a:lnTo>
                  <a:lnTo>
                    <a:pt x="79" y="505"/>
                  </a:lnTo>
                  <a:lnTo>
                    <a:pt x="87" y="508"/>
                  </a:lnTo>
                  <a:lnTo>
                    <a:pt x="91" y="516"/>
                  </a:lnTo>
                  <a:lnTo>
                    <a:pt x="86" y="519"/>
                  </a:lnTo>
                  <a:lnTo>
                    <a:pt x="91" y="530"/>
                  </a:lnTo>
                  <a:lnTo>
                    <a:pt x="94" y="554"/>
                  </a:lnTo>
                  <a:lnTo>
                    <a:pt x="93" y="571"/>
                  </a:lnTo>
                  <a:lnTo>
                    <a:pt x="98" y="580"/>
                  </a:lnTo>
                  <a:lnTo>
                    <a:pt x="97" y="591"/>
                  </a:lnTo>
                  <a:lnTo>
                    <a:pt x="90" y="600"/>
                  </a:lnTo>
                  <a:lnTo>
                    <a:pt x="99" y="619"/>
                  </a:lnTo>
                  <a:lnTo>
                    <a:pt x="106" y="626"/>
                  </a:lnTo>
                  <a:lnTo>
                    <a:pt x="116" y="625"/>
                  </a:lnTo>
                  <a:lnTo>
                    <a:pt x="121" y="639"/>
                  </a:lnTo>
                  <a:lnTo>
                    <a:pt x="131" y="649"/>
                  </a:lnTo>
                  <a:lnTo>
                    <a:pt x="168" y="651"/>
                  </a:lnTo>
                  <a:lnTo>
                    <a:pt x="182" y="654"/>
                  </a:lnTo>
                  <a:lnTo>
                    <a:pt x="169" y="654"/>
                  </a:lnTo>
                  <a:lnTo>
                    <a:pt x="164" y="659"/>
                  </a:lnTo>
                  <a:lnTo>
                    <a:pt x="154" y="665"/>
                  </a:lnTo>
                  <a:lnTo>
                    <a:pt x="159" y="682"/>
                  </a:lnTo>
                  <a:lnTo>
                    <a:pt x="153" y="682"/>
                  </a:lnTo>
                  <a:lnTo>
                    <a:pt x="135" y="677"/>
                  </a:lnTo>
                  <a:lnTo>
                    <a:pt x="113" y="664"/>
                  </a:lnTo>
                  <a:lnTo>
                    <a:pt x="90" y="654"/>
                  </a:lnTo>
                  <a:lnTo>
                    <a:pt x="81" y="642"/>
                  </a:lnTo>
                  <a:lnTo>
                    <a:pt x="79" y="631"/>
                  </a:lnTo>
                  <a:lnTo>
                    <a:pt x="68" y="619"/>
                  </a:lnTo>
                  <a:lnTo>
                    <a:pt x="53" y="588"/>
                  </a:lnTo>
                  <a:lnTo>
                    <a:pt x="52" y="570"/>
                  </a:lnTo>
                  <a:lnTo>
                    <a:pt x="62" y="556"/>
                  </a:lnTo>
                  <a:lnTo>
                    <a:pt x="37" y="550"/>
                  </a:lnTo>
                  <a:lnTo>
                    <a:pt x="45" y="534"/>
                  </a:lnTo>
                  <a:lnTo>
                    <a:pt x="39" y="502"/>
                  </a:lnTo>
                  <a:lnTo>
                    <a:pt x="59" y="509"/>
                  </a:lnTo>
                  <a:lnTo>
                    <a:pt x="53" y="471"/>
                  </a:lnTo>
                  <a:lnTo>
                    <a:pt x="42" y="465"/>
                  </a:lnTo>
                  <a:lnTo>
                    <a:pt x="45" y="489"/>
                  </a:lnTo>
                  <a:lnTo>
                    <a:pt x="34" y="486"/>
                  </a:lnTo>
                  <a:lnTo>
                    <a:pt x="30" y="459"/>
                  </a:lnTo>
                  <a:lnTo>
                    <a:pt x="24" y="425"/>
                  </a:lnTo>
                  <a:lnTo>
                    <a:pt x="27" y="411"/>
                  </a:lnTo>
                  <a:lnTo>
                    <a:pt x="17" y="393"/>
                  </a:lnTo>
                  <a:lnTo>
                    <a:pt x="10" y="372"/>
                  </a:lnTo>
                  <a:lnTo>
                    <a:pt x="16" y="371"/>
                  </a:lnTo>
                  <a:lnTo>
                    <a:pt x="19" y="340"/>
                  </a:lnTo>
                  <a:lnTo>
                    <a:pt x="22" y="310"/>
                  </a:lnTo>
                  <a:lnTo>
                    <a:pt x="22" y="282"/>
                  </a:lnTo>
                  <a:lnTo>
                    <a:pt x="13" y="253"/>
                  </a:lnTo>
                  <a:lnTo>
                    <a:pt x="14" y="237"/>
                  </a:lnTo>
                  <a:lnTo>
                    <a:pt x="8" y="214"/>
                  </a:lnTo>
                  <a:lnTo>
                    <a:pt x="14" y="191"/>
                  </a:lnTo>
                  <a:lnTo>
                    <a:pt x="11" y="154"/>
                  </a:lnTo>
                  <a:lnTo>
                    <a:pt x="11" y="114"/>
                  </a:lnTo>
                  <a:lnTo>
                    <a:pt x="11" y="72"/>
                  </a:lnTo>
                  <a:lnTo>
                    <a:pt x="7" y="41"/>
                  </a:lnTo>
                  <a:lnTo>
                    <a:pt x="0" y="14"/>
                  </a:lnTo>
                  <a:lnTo>
                    <a:pt x="8" y="9"/>
                  </a:lnTo>
                  <a:lnTo>
                    <a:pt x="12" y="0"/>
                  </a:lnTo>
                  <a:lnTo>
                    <a:pt x="22" y="12"/>
                  </a:lnTo>
                  <a:lnTo>
                    <a:pt x="25" y="26"/>
                  </a:lnTo>
                  <a:lnTo>
                    <a:pt x="34" y="34"/>
                  </a:lnTo>
                  <a:lnTo>
                    <a:pt x="31" y="52"/>
                  </a:lnTo>
                  <a:lnTo>
                    <a:pt x="42" y="74"/>
                  </a:lnTo>
                  <a:lnTo>
                    <a:pt x="51" y="100"/>
                  </a:lnTo>
                  <a:lnTo>
                    <a:pt x="63" y="9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p8"/>
            <p:cNvSpPr/>
            <p:nvPr/>
          </p:nvSpPr>
          <p:spPr>
            <a:xfrm>
              <a:off x="7815478" y="2806617"/>
              <a:ext cx="84119" cy="77769"/>
            </a:xfrm>
            <a:custGeom>
              <a:avLst/>
              <a:gdLst/>
              <a:ahLst/>
              <a:cxnLst/>
              <a:rect l="l" t="t" r="r" b="b"/>
              <a:pathLst>
                <a:path w="53" h="49" extrusionOk="0">
                  <a:moveTo>
                    <a:pt x="42" y="49"/>
                  </a:moveTo>
                  <a:lnTo>
                    <a:pt x="33" y="44"/>
                  </a:lnTo>
                  <a:lnTo>
                    <a:pt x="24" y="37"/>
                  </a:lnTo>
                  <a:lnTo>
                    <a:pt x="10" y="41"/>
                  </a:lnTo>
                  <a:lnTo>
                    <a:pt x="0" y="39"/>
                  </a:lnTo>
                  <a:lnTo>
                    <a:pt x="8" y="34"/>
                  </a:lnTo>
                  <a:lnTo>
                    <a:pt x="19" y="7"/>
                  </a:lnTo>
                  <a:lnTo>
                    <a:pt x="39" y="0"/>
                  </a:lnTo>
                  <a:lnTo>
                    <a:pt x="50" y="0"/>
                  </a:lnTo>
                  <a:lnTo>
                    <a:pt x="53" y="6"/>
                  </a:lnTo>
                  <a:lnTo>
                    <a:pt x="50" y="23"/>
                  </a:lnTo>
                  <a:lnTo>
                    <a:pt x="47" y="29"/>
                  </a:lnTo>
                  <a:lnTo>
                    <a:pt x="39" y="29"/>
                  </a:lnTo>
                  <a:lnTo>
                    <a:pt x="42" y="49"/>
                  </a:lnTo>
                  <a:lnTo>
                    <a:pt x="42" y="4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8"/>
            <p:cNvSpPr/>
            <p:nvPr/>
          </p:nvSpPr>
          <p:spPr>
            <a:xfrm>
              <a:off x="7504396" y="3135155"/>
              <a:ext cx="79358" cy="163475"/>
            </a:xfrm>
            <a:custGeom>
              <a:avLst/>
              <a:gdLst/>
              <a:ahLst/>
              <a:cxnLst/>
              <a:rect l="l" t="t" r="r" b="b"/>
              <a:pathLst>
                <a:path w="50" h="103" extrusionOk="0">
                  <a:moveTo>
                    <a:pt x="32" y="99"/>
                  </a:moveTo>
                  <a:lnTo>
                    <a:pt x="25" y="103"/>
                  </a:lnTo>
                  <a:lnTo>
                    <a:pt x="17" y="101"/>
                  </a:lnTo>
                  <a:lnTo>
                    <a:pt x="9" y="102"/>
                  </a:lnTo>
                  <a:lnTo>
                    <a:pt x="11" y="88"/>
                  </a:lnTo>
                  <a:lnTo>
                    <a:pt x="10" y="76"/>
                  </a:lnTo>
                  <a:lnTo>
                    <a:pt x="4" y="74"/>
                  </a:lnTo>
                  <a:lnTo>
                    <a:pt x="0" y="68"/>
                  </a:lnTo>
                  <a:lnTo>
                    <a:pt x="1" y="55"/>
                  </a:lnTo>
                  <a:lnTo>
                    <a:pt x="8" y="48"/>
                  </a:lnTo>
                  <a:lnTo>
                    <a:pt x="10" y="40"/>
                  </a:lnTo>
                  <a:lnTo>
                    <a:pt x="13" y="29"/>
                  </a:lnTo>
                  <a:lnTo>
                    <a:pt x="13" y="21"/>
                  </a:lnTo>
                  <a:lnTo>
                    <a:pt x="10" y="14"/>
                  </a:lnTo>
                  <a:lnTo>
                    <a:pt x="10" y="8"/>
                  </a:lnTo>
                  <a:lnTo>
                    <a:pt x="15" y="3"/>
                  </a:lnTo>
                  <a:lnTo>
                    <a:pt x="22" y="0"/>
                  </a:lnTo>
                  <a:lnTo>
                    <a:pt x="26" y="10"/>
                  </a:lnTo>
                  <a:lnTo>
                    <a:pt x="35" y="10"/>
                  </a:lnTo>
                  <a:lnTo>
                    <a:pt x="37" y="8"/>
                  </a:lnTo>
                  <a:lnTo>
                    <a:pt x="47" y="8"/>
                  </a:lnTo>
                  <a:lnTo>
                    <a:pt x="50" y="17"/>
                  </a:lnTo>
                  <a:lnTo>
                    <a:pt x="43" y="22"/>
                  </a:lnTo>
                  <a:lnTo>
                    <a:pt x="42" y="37"/>
                  </a:lnTo>
                  <a:lnTo>
                    <a:pt x="40" y="40"/>
                  </a:lnTo>
                  <a:lnTo>
                    <a:pt x="39" y="49"/>
                  </a:lnTo>
                  <a:lnTo>
                    <a:pt x="32" y="51"/>
                  </a:lnTo>
                  <a:lnTo>
                    <a:pt x="38" y="62"/>
                  </a:lnTo>
                  <a:lnTo>
                    <a:pt x="33" y="74"/>
                  </a:lnTo>
                  <a:lnTo>
                    <a:pt x="38" y="80"/>
                  </a:lnTo>
                  <a:lnTo>
                    <a:pt x="36" y="85"/>
                  </a:lnTo>
                  <a:lnTo>
                    <a:pt x="30" y="92"/>
                  </a:lnTo>
                  <a:lnTo>
                    <a:pt x="32" y="99"/>
                  </a:lnTo>
                  <a:lnTo>
                    <a:pt x="32" y="9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p8"/>
            <p:cNvSpPr/>
            <p:nvPr/>
          </p:nvSpPr>
          <p:spPr>
            <a:xfrm>
              <a:off x="10924714" y="2781223"/>
              <a:ext cx="219027" cy="244419"/>
            </a:xfrm>
            <a:custGeom>
              <a:avLst/>
              <a:gdLst/>
              <a:ahLst/>
              <a:cxnLst/>
              <a:rect l="l" t="t" r="r" b="b"/>
              <a:pathLst>
                <a:path w="138" h="154" extrusionOk="0">
                  <a:moveTo>
                    <a:pt x="76" y="66"/>
                  </a:moveTo>
                  <a:lnTo>
                    <a:pt x="116" y="99"/>
                  </a:lnTo>
                  <a:lnTo>
                    <a:pt x="90" y="93"/>
                  </a:lnTo>
                  <a:lnTo>
                    <a:pt x="101" y="119"/>
                  </a:lnTo>
                  <a:lnTo>
                    <a:pt x="129" y="138"/>
                  </a:lnTo>
                  <a:lnTo>
                    <a:pt x="138" y="151"/>
                  </a:lnTo>
                  <a:lnTo>
                    <a:pt x="119" y="140"/>
                  </a:lnTo>
                  <a:lnTo>
                    <a:pt x="119" y="154"/>
                  </a:lnTo>
                  <a:lnTo>
                    <a:pt x="105" y="139"/>
                  </a:lnTo>
                  <a:lnTo>
                    <a:pt x="94" y="121"/>
                  </a:lnTo>
                  <a:lnTo>
                    <a:pt x="77" y="101"/>
                  </a:lnTo>
                  <a:lnTo>
                    <a:pt x="70" y="87"/>
                  </a:lnTo>
                  <a:lnTo>
                    <a:pt x="51" y="62"/>
                  </a:lnTo>
                  <a:lnTo>
                    <a:pt x="27" y="44"/>
                  </a:lnTo>
                  <a:lnTo>
                    <a:pt x="7" y="19"/>
                  </a:lnTo>
                  <a:lnTo>
                    <a:pt x="13" y="11"/>
                  </a:lnTo>
                  <a:lnTo>
                    <a:pt x="0" y="2"/>
                  </a:lnTo>
                  <a:lnTo>
                    <a:pt x="4" y="0"/>
                  </a:lnTo>
                  <a:lnTo>
                    <a:pt x="19" y="12"/>
                  </a:lnTo>
                  <a:lnTo>
                    <a:pt x="39" y="29"/>
                  </a:lnTo>
                  <a:lnTo>
                    <a:pt x="54" y="48"/>
                  </a:lnTo>
                  <a:lnTo>
                    <a:pt x="76" y="6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p8"/>
            <p:cNvSpPr/>
            <p:nvPr/>
          </p:nvSpPr>
          <p:spPr>
            <a:xfrm>
              <a:off x="8180523" y="2757415"/>
              <a:ext cx="68247" cy="25394"/>
            </a:xfrm>
            <a:custGeom>
              <a:avLst/>
              <a:gdLst/>
              <a:ahLst/>
              <a:cxnLst/>
              <a:rect l="l" t="t" r="r" b="b"/>
              <a:pathLst>
                <a:path w="43" h="16" extrusionOk="0">
                  <a:moveTo>
                    <a:pt x="43" y="16"/>
                  </a:moveTo>
                  <a:lnTo>
                    <a:pt x="17" y="16"/>
                  </a:lnTo>
                  <a:lnTo>
                    <a:pt x="0" y="14"/>
                  </a:lnTo>
                  <a:lnTo>
                    <a:pt x="1" y="6"/>
                  </a:lnTo>
                  <a:lnTo>
                    <a:pt x="20" y="0"/>
                  </a:lnTo>
                  <a:lnTo>
                    <a:pt x="35" y="3"/>
                  </a:lnTo>
                  <a:lnTo>
                    <a:pt x="42" y="6"/>
                  </a:lnTo>
                  <a:lnTo>
                    <a:pt x="41" y="12"/>
                  </a:lnTo>
                  <a:lnTo>
                    <a:pt x="43"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p8"/>
            <p:cNvSpPr/>
            <p:nvPr/>
          </p:nvSpPr>
          <p:spPr>
            <a:xfrm>
              <a:off x="10307310" y="2263815"/>
              <a:ext cx="74596" cy="14284"/>
            </a:xfrm>
            <a:custGeom>
              <a:avLst/>
              <a:gdLst/>
              <a:ahLst/>
              <a:cxnLst/>
              <a:rect l="l" t="t" r="r" b="b"/>
              <a:pathLst>
                <a:path w="47" h="9" extrusionOk="0">
                  <a:moveTo>
                    <a:pt x="47" y="9"/>
                  </a:moveTo>
                  <a:lnTo>
                    <a:pt x="29" y="9"/>
                  </a:lnTo>
                  <a:lnTo>
                    <a:pt x="3" y="8"/>
                  </a:lnTo>
                  <a:lnTo>
                    <a:pt x="0" y="7"/>
                  </a:lnTo>
                  <a:lnTo>
                    <a:pt x="2" y="1"/>
                  </a:lnTo>
                  <a:lnTo>
                    <a:pt x="14" y="0"/>
                  </a:lnTo>
                  <a:lnTo>
                    <a:pt x="40" y="6"/>
                  </a:lnTo>
                  <a:lnTo>
                    <a:pt x="47" y="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p8"/>
            <p:cNvSpPr/>
            <p:nvPr/>
          </p:nvSpPr>
          <p:spPr>
            <a:xfrm>
              <a:off x="10346989" y="2224136"/>
              <a:ext cx="93642" cy="19046"/>
            </a:xfrm>
            <a:custGeom>
              <a:avLst/>
              <a:gdLst/>
              <a:ahLst/>
              <a:cxnLst/>
              <a:rect l="l" t="t" r="r" b="b"/>
              <a:pathLst>
                <a:path w="59" h="12" extrusionOk="0">
                  <a:moveTo>
                    <a:pt x="59" y="6"/>
                  </a:moveTo>
                  <a:lnTo>
                    <a:pt x="56" y="12"/>
                  </a:lnTo>
                  <a:lnTo>
                    <a:pt x="35" y="11"/>
                  </a:lnTo>
                  <a:lnTo>
                    <a:pt x="5" y="5"/>
                  </a:lnTo>
                  <a:lnTo>
                    <a:pt x="0" y="0"/>
                  </a:lnTo>
                  <a:lnTo>
                    <a:pt x="24" y="2"/>
                  </a:lnTo>
                  <a:lnTo>
                    <a:pt x="59"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5" name="Google Shape;585;p8"/>
            <p:cNvSpPr/>
            <p:nvPr/>
          </p:nvSpPr>
          <p:spPr>
            <a:xfrm>
              <a:off x="10172403" y="2209853"/>
              <a:ext cx="161890" cy="34917"/>
            </a:xfrm>
            <a:custGeom>
              <a:avLst/>
              <a:gdLst/>
              <a:ahLst/>
              <a:cxnLst/>
              <a:rect l="l" t="t" r="r" b="b"/>
              <a:pathLst>
                <a:path w="102" h="22" extrusionOk="0">
                  <a:moveTo>
                    <a:pt x="94" y="8"/>
                  </a:moveTo>
                  <a:lnTo>
                    <a:pt x="102" y="19"/>
                  </a:lnTo>
                  <a:lnTo>
                    <a:pt x="60" y="19"/>
                  </a:lnTo>
                  <a:lnTo>
                    <a:pt x="47" y="22"/>
                  </a:lnTo>
                  <a:lnTo>
                    <a:pt x="10" y="12"/>
                  </a:lnTo>
                  <a:lnTo>
                    <a:pt x="0" y="3"/>
                  </a:lnTo>
                  <a:lnTo>
                    <a:pt x="10" y="0"/>
                  </a:lnTo>
                  <a:lnTo>
                    <a:pt x="40" y="0"/>
                  </a:lnTo>
                  <a:lnTo>
                    <a:pt x="94"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p8"/>
            <p:cNvSpPr/>
            <p:nvPr/>
          </p:nvSpPr>
          <p:spPr>
            <a:xfrm>
              <a:off x="8701110" y="2190807"/>
              <a:ext cx="244422" cy="150778"/>
            </a:xfrm>
            <a:custGeom>
              <a:avLst/>
              <a:gdLst/>
              <a:ahLst/>
              <a:cxnLst/>
              <a:rect l="l" t="t" r="r" b="b"/>
              <a:pathLst>
                <a:path w="154" h="95" extrusionOk="0">
                  <a:moveTo>
                    <a:pt x="83" y="94"/>
                  </a:moveTo>
                  <a:lnTo>
                    <a:pt x="76" y="95"/>
                  </a:lnTo>
                  <a:lnTo>
                    <a:pt x="36" y="93"/>
                  </a:lnTo>
                  <a:lnTo>
                    <a:pt x="29" y="86"/>
                  </a:lnTo>
                  <a:lnTo>
                    <a:pt x="6" y="82"/>
                  </a:lnTo>
                  <a:lnTo>
                    <a:pt x="0" y="74"/>
                  </a:lnTo>
                  <a:lnTo>
                    <a:pt x="11" y="70"/>
                  </a:lnTo>
                  <a:lnTo>
                    <a:pt x="6" y="62"/>
                  </a:lnTo>
                  <a:lnTo>
                    <a:pt x="22" y="49"/>
                  </a:lnTo>
                  <a:lnTo>
                    <a:pt x="10" y="47"/>
                  </a:lnTo>
                  <a:lnTo>
                    <a:pt x="30" y="34"/>
                  </a:lnTo>
                  <a:lnTo>
                    <a:pt x="23" y="27"/>
                  </a:lnTo>
                  <a:lnTo>
                    <a:pt x="43" y="19"/>
                  </a:lnTo>
                  <a:lnTo>
                    <a:pt x="73" y="10"/>
                  </a:lnTo>
                  <a:lnTo>
                    <a:pt x="108" y="7"/>
                  </a:lnTo>
                  <a:lnTo>
                    <a:pt x="123" y="2"/>
                  </a:lnTo>
                  <a:lnTo>
                    <a:pt x="143" y="0"/>
                  </a:lnTo>
                  <a:lnTo>
                    <a:pt x="154" y="6"/>
                  </a:lnTo>
                  <a:lnTo>
                    <a:pt x="151" y="10"/>
                  </a:lnTo>
                  <a:lnTo>
                    <a:pt x="117" y="17"/>
                  </a:lnTo>
                  <a:lnTo>
                    <a:pt x="88" y="24"/>
                  </a:lnTo>
                  <a:lnTo>
                    <a:pt x="62" y="38"/>
                  </a:lnTo>
                  <a:lnTo>
                    <a:pt x="54" y="53"/>
                  </a:lnTo>
                  <a:lnTo>
                    <a:pt x="44" y="68"/>
                  </a:lnTo>
                  <a:lnTo>
                    <a:pt x="53" y="81"/>
                  </a:lnTo>
                  <a:lnTo>
                    <a:pt x="83" y="9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8"/>
            <p:cNvSpPr/>
            <p:nvPr/>
          </p:nvSpPr>
          <p:spPr>
            <a:xfrm>
              <a:off x="8293212" y="2173348"/>
              <a:ext cx="3177483" cy="996723"/>
            </a:xfrm>
            <a:custGeom>
              <a:avLst/>
              <a:gdLst/>
              <a:ahLst/>
              <a:cxnLst/>
              <a:rect l="l" t="t" r="r" b="b"/>
              <a:pathLst>
                <a:path w="2002" h="628" extrusionOk="0">
                  <a:moveTo>
                    <a:pt x="1651" y="608"/>
                  </a:moveTo>
                  <a:lnTo>
                    <a:pt x="1647" y="605"/>
                  </a:lnTo>
                  <a:lnTo>
                    <a:pt x="1642" y="594"/>
                  </a:lnTo>
                  <a:lnTo>
                    <a:pt x="1649" y="594"/>
                  </a:lnTo>
                  <a:lnTo>
                    <a:pt x="1637" y="572"/>
                  </a:lnTo>
                  <a:lnTo>
                    <a:pt x="1623" y="556"/>
                  </a:lnTo>
                  <a:lnTo>
                    <a:pt x="1632" y="550"/>
                  </a:lnTo>
                  <a:lnTo>
                    <a:pt x="1652" y="553"/>
                  </a:lnTo>
                  <a:lnTo>
                    <a:pt x="1651" y="534"/>
                  </a:lnTo>
                  <a:lnTo>
                    <a:pt x="1643" y="514"/>
                  </a:lnTo>
                  <a:lnTo>
                    <a:pt x="1643" y="508"/>
                  </a:lnTo>
                  <a:lnTo>
                    <a:pt x="1640" y="491"/>
                  </a:lnTo>
                  <a:lnTo>
                    <a:pt x="1619" y="497"/>
                  </a:lnTo>
                  <a:lnTo>
                    <a:pt x="1611" y="503"/>
                  </a:lnTo>
                  <a:lnTo>
                    <a:pt x="1588" y="503"/>
                  </a:lnTo>
                  <a:lnTo>
                    <a:pt x="1571" y="486"/>
                  </a:lnTo>
                  <a:lnTo>
                    <a:pt x="1544" y="473"/>
                  </a:lnTo>
                  <a:lnTo>
                    <a:pt x="1514" y="467"/>
                  </a:lnTo>
                  <a:lnTo>
                    <a:pt x="1497" y="449"/>
                  </a:lnTo>
                  <a:lnTo>
                    <a:pt x="1483" y="438"/>
                  </a:lnTo>
                  <a:lnTo>
                    <a:pt x="1472" y="430"/>
                  </a:lnTo>
                  <a:lnTo>
                    <a:pt x="1449" y="411"/>
                  </a:lnTo>
                  <a:lnTo>
                    <a:pt x="1432" y="405"/>
                  </a:lnTo>
                  <a:lnTo>
                    <a:pt x="1406" y="400"/>
                  </a:lnTo>
                  <a:lnTo>
                    <a:pt x="1387" y="400"/>
                  </a:lnTo>
                  <a:lnTo>
                    <a:pt x="1372" y="403"/>
                  </a:lnTo>
                  <a:lnTo>
                    <a:pt x="1367" y="412"/>
                  </a:lnTo>
                  <a:lnTo>
                    <a:pt x="1378" y="417"/>
                  </a:lnTo>
                  <a:lnTo>
                    <a:pt x="1386" y="427"/>
                  </a:lnTo>
                  <a:lnTo>
                    <a:pt x="1382" y="433"/>
                  </a:lnTo>
                  <a:lnTo>
                    <a:pt x="1383" y="452"/>
                  </a:lnTo>
                  <a:lnTo>
                    <a:pt x="1388" y="460"/>
                  </a:lnTo>
                  <a:lnTo>
                    <a:pt x="1375" y="471"/>
                  </a:lnTo>
                  <a:lnTo>
                    <a:pt x="1353" y="465"/>
                  </a:lnTo>
                  <a:lnTo>
                    <a:pt x="1337" y="466"/>
                  </a:lnTo>
                  <a:lnTo>
                    <a:pt x="1325" y="460"/>
                  </a:lnTo>
                  <a:lnTo>
                    <a:pt x="1315" y="458"/>
                  </a:lnTo>
                  <a:lnTo>
                    <a:pt x="1302" y="471"/>
                  </a:lnTo>
                  <a:lnTo>
                    <a:pt x="1284" y="474"/>
                  </a:lnTo>
                  <a:lnTo>
                    <a:pt x="1274" y="479"/>
                  </a:lnTo>
                  <a:lnTo>
                    <a:pt x="1254" y="476"/>
                  </a:lnTo>
                  <a:lnTo>
                    <a:pt x="1240" y="476"/>
                  </a:lnTo>
                  <a:lnTo>
                    <a:pt x="1226" y="466"/>
                  </a:lnTo>
                  <a:lnTo>
                    <a:pt x="1206" y="458"/>
                  </a:lnTo>
                  <a:lnTo>
                    <a:pt x="1190" y="455"/>
                  </a:lnTo>
                  <a:lnTo>
                    <a:pt x="1173" y="457"/>
                  </a:lnTo>
                  <a:lnTo>
                    <a:pt x="1161" y="461"/>
                  </a:lnTo>
                  <a:lnTo>
                    <a:pt x="1136" y="454"/>
                  </a:lnTo>
                  <a:lnTo>
                    <a:pt x="1125" y="440"/>
                  </a:lnTo>
                  <a:lnTo>
                    <a:pt x="1106" y="435"/>
                  </a:lnTo>
                  <a:lnTo>
                    <a:pt x="1091" y="433"/>
                  </a:lnTo>
                  <a:lnTo>
                    <a:pt x="1070" y="425"/>
                  </a:lnTo>
                  <a:lnTo>
                    <a:pt x="1067" y="444"/>
                  </a:lnTo>
                  <a:lnTo>
                    <a:pt x="1078" y="455"/>
                  </a:lnTo>
                  <a:lnTo>
                    <a:pt x="1072" y="468"/>
                  </a:lnTo>
                  <a:lnTo>
                    <a:pt x="1048" y="463"/>
                  </a:lnTo>
                  <a:lnTo>
                    <a:pt x="1033" y="462"/>
                  </a:lnTo>
                  <a:lnTo>
                    <a:pt x="1018" y="454"/>
                  </a:lnTo>
                  <a:lnTo>
                    <a:pt x="1004" y="454"/>
                  </a:lnTo>
                  <a:lnTo>
                    <a:pt x="987" y="448"/>
                  </a:lnTo>
                  <a:lnTo>
                    <a:pt x="970" y="457"/>
                  </a:lnTo>
                  <a:lnTo>
                    <a:pt x="950" y="472"/>
                  </a:lnTo>
                  <a:lnTo>
                    <a:pt x="936" y="476"/>
                  </a:lnTo>
                  <a:lnTo>
                    <a:pt x="931" y="477"/>
                  </a:lnTo>
                  <a:lnTo>
                    <a:pt x="918" y="465"/>
                  </a:lnTo>
                  <a:lnTo>
                    <a:pt x="901" y="468"/>
                  </a:lnTo>
                  <a:lnTo>
                    <a:pt x="891" y="460"/>
                  </a:lnTo>
                  <a:lnTo>
                    <a:pt x="879" y="457"/>
                  </a:lnTo>
                  <a:lnTo>
                    <a:pt x="867" y="446"/>
                  </a:lnTo>
                  <a:lnTo>
                    <a:pt x="857" y="443"/>
                  </a:lnTo>
                  <a:lnTo>
                    <a:pt x="839" y="448"/>
                  </a:lnTo>
                  <a:lnTo>
                    <a:pt x="814" y="437"/>
                  </a:lnTo>
                  <a:lnTo>
                    <a:pt x="810" y="447"/>
                  </a:lnTo>
                  <a:lnTo>
                    <a:pt x="756" y="400"/>
                  </a:lnTo>
                  <a:lnTo>
                    <a:pt x="731" y="387"/>
                  </a:lnTo>
                  <a:lnTo>
                    <a:pt x="734" y="381"/>
                  </a:lnTo>
                  <a:lnTo>
                    <a:pt x="707" y="398"/>
                  </a:lnTo>
                  <a:lnTo>
                    <a:pt x="693" y="399"/>
                  </a:lnTo>
                  <a:lnTo>
                    <a:pt x="690" y="389"/>
                  </a:lnTo>
                  <a:lnTo>
                    <a:pt x="669" y="382"/>
                  </a:lnTo>
                  <a:lnTo>
                    <a:pt x="656" y="387"/>
                  </a:lnTo>
                  <a:lnTo>
                    <a:pt x="644" y="368"/>
                  </a:lnTo>
                  <a:lnTo>
                    <a:pt x="616" y="365"/>
                  </a:lnTo>
                  <a:lnTo>
                    <a:pt x="608" y="372"/>
                  </a:lnTo>
                  <a:lnTo>
                    <a:pt x="575" y="379"/>
                  </a:lnTo>
                  <a:lnTo>
                    <a:pt x="570" y="383"/>
                  </a:lnTo>
                  <a:lnTo>
                    <a:pt x="519" y="390"/>
                  </a:lnTo>
                  <a:lnTo>
                    <a:pt x="516" y="396"/>
                  </a:lnTo>
                  <a:lnTo>
                    <a:pt x="531" y="408"/>
                  </a:lnTo>
                  <a:lnTo>
                    <a:pt x="519" y="413"/>
                  </a:lnTo>
                  <a:lnTo>
                    <a:pt x="523" y="418"/>
                  </a:lnTo>
                  <a:lnTo>
                    <a:pt x="513" y="427"/>
                  </a:lnTo>
                  <a:lnTo>
                    <a:pt x="541" y="440"/>
                  </a:lnTo>
                  <a:lnTo>
                    <a:pt x="540" y="448"/>
                  </a:lnTo>
                  <a:lnTo>
                    <a:pt x="519" y="447"/>
                  </a:lnTo>
                  <a:lnTo>
                    <a:pt x="517" y="453"/>
                  </a:lnTo>
                  <a:lnTo>
                    <a:pt x="496" y="443"/>
                  </a:lnTo>
                  <a:lnTo>
                    <a:pt x="473" y="443"/>
                  </a:lnTo>
                  <a:lnTo>
                    <a:pt x="459" y="451"/>
                  </a:lnTo>
                  <a:lnTo>
                    <a:pt x="440" y="444"/>
                  </a:lnTo>
                  <a:lnTo>
                    <a:pt x="405" y="431"/>
                  </a:lnTo>
                  <a:lnTo>
                    <a:pt x="382" y="431"/>
                  </a:lnTo>
                  <a:lnTo>
                    <a:pt x="358" y="451"/>
                  </a:lnTo>
                  <a:lnTo>
                    <a:pt x="360" y="465"/>
                  </a:lnTo>
                  <a:lnTo>
                    <a:pt x="342" y="454"/>
                  </a:lnTo>
                  <a:lnTo>
                    <a:pt x="336" y="474"/>
                  </a:lnTo>
                  <a:lnTo>
                    <a:pt x="341" y="478"/>
                  </a:lnTo>
                  <a:lnTo>
                    <a:pt x="336" y="492"/>
                  </a:lnTo>
                  <a:lnTo>
                    <a:pt x="351" y="505"/>
                  </a:lnTo>
                  <a:lnTo>
                    <a:pt x="362" y="504"/>
                  </a:lnTo>
                  <a:lnTo>
                    <a:pt x="375" y="517"/>
                  </a:lnTo>
                  <a:lnTo>
                    <a:pt x="376" y="526"/>
                  </a:lnTo>
                  <a:lnTo>
                    <a:pt x="384" y="529"/>
                  </a:lnTo>
                  <a:lnTo>
                    <a:pt x="380" y="540"/>
                  </a:lnTo>
                  <a:lnTo>
                    <a:pt x="366" y="543"/>
                  </a:lnTo>
                  <a:lnTo>
                    <a:pt x="355" y="562"/>
                  </a:lnTo>
                  <a:lnTo>
                    <a:pt x="373" y="581"/>
                  </a:lnTo>
                  <a:lnTo>
                    <a:pt x="374" y="593"/>
                  </a:lnTo>
                  <a:lnTo>
                    <a:pt x="396" y="615"/>
                  </a:lnTo>
                  <a:lnTo>
                    <a:pt x="388" y="623"/>
                  </a:lnTo>
                  <a:lnTo>
                    <a:pt x="387" y="628"/>
                  </a:lnTo>
                  <a:lnTo>
                    <a:pt x="380" y="626"/>
                  </a:lnTo>
                  <a:lnTo>
                    <a:pt x="367" y="615"/>
                  </a:lnTo>
                  <a:lnTo>
                    <a:pt x="362" y="614"/>
                  </a:lnTo>
                  <a:lnTo>
                    <a:pt x="352" y="610"/>
                  </a:lnTo>
                  <a:lnTo>
                    <a:pt x="345" y="602"/>
                  </a:lnTo>
                  <a:lnTo>
                    <a:pt x="331" y="599"/>
                  </a:lnTo>
                  <a:lnTo>
                    <a:pt x="322" y="602"/>
                  </a:lnTo>
                  <a:lnTo>
                    <a:pt x="318" y="598"/>
                  </a:lnTo>
                  <a:lnTo>
                    <a:pt x="296" y="588"/>
                  </a:lnTo>
                  <a:lnTo>
                    <a:pt x="273" y="585"/>
                  </a:lnTo>
                  <a:lnTo>
                    <a:pt x="260" y="582"/>
                  </a:lnTo>
                  <a:lnTo>
                    <a:pt x="258" y="585"/>
                  </a:lnTo>
                  <a:lnTo>
                    <a:pt x="236" y="569"/>
                  </a:lnTo>
                  <a:lnTo>
                    <a:pt x="217" y="562"/>
                  </a:lnTo>
                  <a:lnTo>
                    <a:pt x="203" y="551"/>
                  </a:lnTo>
                  <a:lnTo>
                    <a:pt x="213" y="548"/>
                  </a:lnTo>
                  <a:lnTo>
                    <a:pt x="223" y="532"/>
                  </a:lnTo>
                  <a:lnTo>
                    <a:pt x="213" y="525"/>
                  </a:lnTo>
                  <a:lnTo>
                    <a:pt x="233" y="517"/>
                  </a:lnTo>
                  <a:lnTo>
                    <a:pt x="232" y="513"/>
                  </a:lnTo>
                  <a:lnTo>
                    <a:pt x="219" y="516"/>
                  </a:lnTo>
                  <a:lnTo>
                    <a:pt x="218" y="508"/>
                  </a:lnTo>
                  <a:lnTo>
                    <a:pt x="225" y="502"/>
                  </a:lnTo>
                  <a:lnTo>
                    <a:pt x="239" y="502"/>
                  </a:lnTo>
                  <a:lnTo>
                    <a:pt x="240" y="495"/>
                  </a:lnTo>
                  <a:lnTo>
                    <a:pt x="234" y="485"/>
                  </a:lnTo>
                  <a:lnTo>
                    <a:pt x="238" y="476"/>
                  </a:lnTo>
                  <a:lnTo>
                    <a:pt x="237" y="470"/>
                  </a:lnTo>
                  <a:lnTo>
                    <a:pt x="214" y="464"/>
                  </a:lnTo>
                  <a:lnTo>
                    <a:pt x="206" y="464"/>
                  </a:lnTo>
                  <a:lnTo>
                    <a:pt x="195" y="456"/>
                  </a:lnTo>
                  <a:lnTo>
                    <a:pt x="184" y="459"/>
                  </a:lnTo>
                  <a:lnTo>
                    <a:pt x="164" y="452"/>
                  </a:lnTo>
                  <a:lnTo>
                    <a:pt x="164" y="448"/>
                  </a:lnTo>
                  <a:lnTo>
                    <a:pt x="157" y="440"/>
                  </a:lnTo>
                  <a:lnTo>
                    <a:pt x="146" y="440"/>
                  </a:lnTo>
                  <a:lnTo>
                    <a:pt x="143" y="434"/>
                  </a:lnTo>
                  <a:lnTo>
                    <a:pt x="146" y="430"/>
                  </a:lnTo>
                  <a:lnTo>
                    <a:pt x="134" y="420"/>
                  </a:lnTo>
                  <a:lnTo>
                    <a:pt x="120" y="422"/>
                  </a:lnTo>
                  <a:lnTo>
                    <a:pt x="116" y="421"/>
                  </a:lnTo>
                  <a:lnTo>
                    <a:pt x="113" y="425"/>
                  </a:lnTo>
                  <a:lnTo>
                    <a:pt x="108" y="424"/>
                  </a:lnTo>
                  <a:lnTo>
                    <a:pt x="102" y="412"/>
                  </a:lnTo>
                  <a:lnTo>
                    <a:pt x="97" y="406"/>
                  </a:lnTo>
                  <a:lnTo>
                    <a:pt x="100" y="405"/>
                  </a:lnTo>
                  <a:lnTo>
                    <a:pt x="111" y="405"/>
                  </a:lnTo>
                  <a:lnTo>
                    <a:pt x="116" y="402"/>
                  </a:lnTo>
                  <a:lnTo>
                    <a:pt x="111" y="397"/>
                  </a:lnTo>
                  <a:lnTo>
                    <a:pt x="100" y="394"/>
                  </a:lnTo>
                  <a:lnTo>
                    <a:pt x="100" y="390"/>
                  </a:lnTo>
                  <a:lnTo>
                    <a:pt x="94" y="387"/>
                  </a:lnTo>
                  <a:lnTo>
                    <a:pt x="83" y="375"/>
                  </a:lnTo>
                  <a:lnTo>
                    <a:pt x="86" y="371"/>
                  </a:lnTo>
                  <a:lnTo>
                    <a:pt x="82" y="362"/>
                  </a:lnTo>
                  <a:lnTo>
                    <a:pt x="68" y="357"/>
                  </a:lnTo>
                  <a:lnTo>
                    <a:pt x="60" y="360"/>
                  </a:lnTo>
                  <a:lnTo>
                    <a:pt x="58" y="355"/>
                  </a:lnTo>
                  <a:lnTo>
                    <a:pt x="43" y="351"/>
                  </a:lnTo>
                  <a:lnTo>
                    <a:pt x="36" y="340"/>
                  </a:lnTo>
                  <a:lnTo>
                    <a:pt x="33" y="331"/>
                  </a:lnTo>
                  <a:lnTo>
                    <a:pt x="26" y="328"/>
                  </a:lnTo>
                  <a:lnTo>
                    <a:pt x="31" y="322"/>
                  </a:lnTo>
                  <a:lnTo>
                    <a:pt x="23" y="305"/>
                  </a:lnTo>
                  <a:lnTo>
                    <a:pt x="31" y="295"/>
                  </a:lnTo>
                  <a:lnTo>
                    <a:pt x="29" y="292"/>
                  </a:lnTo>
                  <a:lnTo>
                    <a:pt x="42" y="283"/>
                  </a:lnTo>
                  <a:lnTo>
                    <a:pt x="26" y="274"/>
                  </a:lnTo>
                  <a:lnTo>
                    <a:pt x="49" y="252"/>
                  </a:lnTo>
                  <a:lnTo>
                    <a:pt x="60" y="243"/>
                  </a:lnTo>
                  <a:lnTo>
                    <a:pt x="62" y="234"/>
                  </a:lnTo>
                  <a:lnTo>
                    <a:pt x="40" y="223"/>
                  </a:lnTo>
                  <a:lnTo>
                    <a:pt x="43" y="211"/>
                  </a:lnTo>
                  <a:lnTo>
                    <a:pt x="29" y="199"/>
                  </a:lnTo>
                  <a:lnTo>
                    <a:pt x="34" y="184"/>
                  </a:lnTo>
                  <a:lnTo>
                    <a:pt x="15" y="165"/>
                  </a:lnTo>
                  <a:lnTo>
                    <a:pt x="23" y="153"/>
                  </a:lnTo>
                  <a:lnTo>
                    <a:pt x="1" y="143"/>
                  </a:lnTo>
                  <a:lnTo>
                    <a:pt x="0" y="131"/>
                  </a:lnTo>
                  <a:lnTo>
                    <a:pt x="9" y="129"/>
                  </a:lnTo>
                  <a:lnTo>
                    <a:pt x="29" y="123"/>
                  </a:lnTo>
                  <a:lnTo>
                    <a:pt x="40" y="117"/>
                  </a:lnTo>
                  <a:lnTo>
                    <a:pt x="62" y="127"/>
                  </a:lnTo>
                  <a:lnTo>
                    <a:pt x="97" y="131"/>
                  </a:lnTo>
                  <a:lnTo>
                    <a:pt x="149" y="149"/>
                  </a:lnTo>
                  <a:lnTo>
                    <a:pt x="161" y="157"/>
                  </a:lnTo>
                  <a:lnTo>
                    <a:pt x="166" y="168"/>
                  </a:lnTo>
                  <a:lnTo>
                    <a:pt x="155" y="177"/>
                  </a:lnTo>
                  <a:lnTo>
                    <a:pt x="136" y="181"/>
                  </a:lnTo>
                  <a:lnTo>
                    <a:pt x="76" y="168"/>
                  </a:lnTo>
                  <a:lnTo>
                    <a:pt x="67" y="171"/>
                  </a:lnTo>
                  <a:lnTo>
                    <a:pt x="92" y="183"/>
                  </a:lnTo>
                  <a:lnTo>
                    <a:pt x="94" y="191"/>
                  </a:lnTo>
                  <a:lnTo>
                    <a:pt x="100" y="208"/>
                  </a:lnTo>
                  <a:lnTo>
                    <a:pt x="118" y="213"/>
                  </a:lnTo>
                  <a:lnTo>
                    <a:pt x="129" y="217"/>
                  </a:lnTo>
                  <a:lnTo>
                    <a:pt x="129" y="209"/>
                  </a:lnTo>
                  <a:lnTo>
                    <a:pt x="118" y="202"/>
                  </a:lnTo>
                  <a:lnTo>
                    <a:pt x="125" y="195"/>
                  </a:lnTo>
                  <a:lnTo>
                    <a:pt x="159" y="206"/>
                  </a:lnTo>
                  <a:lnTo>
                    <a:pt x="169" y="202"/>
                  </a:lnTo>
                  <a:lnTo>
                    <a:pt x="156" y="189"/>
                  </a:lnTo>
                  <a:lnTo>
                    <a:pt x="180" y="174"/>
                  </a:lnTo>
                  <a:lnTo>
                    <a:pt x="192" y="174"/>
                  </a:lnTo>
                  <a:lnTo>
                    <a:pt x="206" y="180"/>
                  </a:lnTo>
                  <a:lnTo>
                    <a:pt x="208" y="168"/>
                  </a:lnTo>
                  <a:lnTo>
                    <a:pt x="195" y="159"/>
                  </a:lnTo>
                  <a:lnTo>
                    <a:pt x="197" y="149"/>
                  </a:lnTo>
                  <a:lnTo>
                    <a:pt x="185" y="139"/>
                  </a:lnTo>
                  <a:lnTo>
                    <a:pt x="221" y="144"/>
                  </a:lnTo>
                  <a:lnTo>
                    <a:pt x="231" y="153"/>
                  </a:lnTo>
                  <a:lnTo>
                    <a:pt x="217" y="155"/>
                  </a:lnTo>
                  <a:lnTo>
                    <a:pt x="220" y="165"/>
                  </a:lnTo>
                  <a:lnTo>
                    <a:pt x="232" y="170"/>
                  </a:lnTo>
                  <a:lnTo>
                    <a:pt x="250" y="166"/>
                  </a:lnTo>
                  <a:lnTo>
                    <a:pt x="248" y="156"/>
                  </a:lnTo>
                  <a:lnTo>
                    <a:pt x="271" y="148"/>
                  </a:lnTo>
                  <a:lnTo>
                    <a:pt x="308" y="134"/>
                  </a:lnTo>
                  <a:lnTo>
                    <a:pt x="318" y="135"/>
                  </a:lnTo>
                  <a:lnTo>
                    <a:pt x="311" y="145"/>
                  </a:lnTo>
                  <a:lnTo>
                    <a:pt x="326" y="147"/>
                  </a:lnTo>
                  <a:lnTo>
                    <a:pt x="333" y="141"/>
                  </a:lnTo>
                  <a:lnTo>
                    <a:pt x="355" y="141"/>
                  </a:lnTo>
                  <a:lnTo>
                    <a:pt x="370" y="134"/>
                  </a:lnTo>
                  <a:lnTo>
                    <a:pt x="389" y="144"/>
                  </a:lnTo>
                  <a:lnTo>
                    <a:pt x="397" y="133"/>
                  </a:lnTo>
                  <a:lnTo>
                    <a:pt x="380" y="124"/>
                  </a:lnTo>
                  <a:lnTo>
                    <a:pt x="383" y="119"/>
                  </a:lnTo>
                  <a:lnTo>
                    <a:pt x="422" y="123"/>
                  </a:lnTo>
                  <a:lnTo>
                    <a:pt x="441" y="128"/>
                  </a:lnTo>
                  <a:lnTo>
                    <a:pt x="496" y="147"/>
                  </a:lnTo>
                  <a:lnTo>
                    <a:pt x="499" y="138"/>
                  </a:lnTo>
                  <a:lnTo>
                    <a:pt x="482" y="130"/>
                  </a:lnTo>
                  <a:lnTo>
                    <a:pt x="479" y="126"/>
                  </a:lnTo>
                  <a:lnTo>
                    <a:pt x="464" y="125"/>
                  </a:lnTo>
                  <a:lnTo>
                    <a:pt x="463" y="117"/>
                  </a:lnTo>
                  <a:lnTo>
                    <a:pt x="450" y="105"/>
                  </a:lnTo>
                  <a:lnTo>
                    <a:pt x="446" y="100"/>
                  </a:lnTo>
                  <a:lnTo>
                    <a:pt x="459" y="86"/>
                  </a:lnTo>
                  <a:lnTo>
                    <a:pt x="457" y="71"/>
                  </a:lnTo>
                  <a:lnTo>
                    <a:pt x="464" y="68"/>
                  </a:lnTo>
                  <a:lnTo>
                    <a:pt x="497" y="73"/>
                  </a:lnTo>
                  <a:lnTo>
                    <a:pt x="506" y="82"/>
                  </a:lnTo>
                  <a:lnTo>
                    <a:pt x="503" y="94"/>
                  </a:lnTo>
                  <a:lnTo>
                    <a:pt x="514" y="99"/>
                  </a:lnTo>
                  <a:lnTo>
                    <a:pt x="525" y="110"/>
                  </a:lnTo>
                  <a:lnTo>
                    <a:pt x="537" y="132"/>
                  </a:lnTo>
                  <a:lnTo>
                    <a:pt x="556" y="142"/>
                  </a:lnTo>
                  <a:lnTo>
                    <a:pt x="558" y="153"/>
                  </a:lnTo>
                  <a:lnTo>
                    <a:pt x="548" y="176"/>
                  </a:lnTo>
                  <a:lnTo>
                    <a:pt x="564" y="178"/>
                  </a:lnTo>
                  <a:lnTo>
                    <a:pt x="565" y="172"/>
                  </a:lnTo>
                  <a:lnTo>
                    <a:pt x="576" y="168"/>
                  </a:lnTo>
                  <a:lnTo>
                    <a:pt x="575" y="160"/>
                  </a:lnTo>
                  <a:lnTo>
                    <a:pt x="580" y="152"/>
                  </a:lnTo>
                  <a:lnTo>
                    <a:pt x="568" y="143"/>
                  </a:lnTo>
                  <a:lnTo>
                    <a:pt x="566" y="132"/>
                  </a:lnTo>
                  <a:lnTo>
                    <a:pt x="552" y="131"/>
                  </a:lnTo>
                  <a:lnTo>
                    <a:pt x="543" y="122"/>
                  </a:lnTo>
                  <a:lnTo>
                    <a:pt x="542" y="106"/>
                  </a:lnTo>
                  <a:lnTo>
                    <a:pt x="518" y="94"/>
                  </a:lnTo>
                  <a:lnTo>
                    <a:pt x="532" y="83"/>
                  </a:lnTo>
                  <a:lnTo>
                    <a:pt x="521" y="72"/>
                  </a:lnTo>
                  <a:lnTo>
                    <a:pt x="527" y="71"/>
                  </a:lnTo>
                  <a:lnTo>
                    <a:pt x="539" y="80"/>
                  </a:lnTo>
                  <a:lnTo>
                    <a:pt x="545" y="95"/>
                  </a:lnTo>
                  <a:lnTo>
                    <a:pt x="560" y="98"/>
                  </a:lnTo>
                  <a:lnTo>
                    <a:pt x="546" y="87"/>
                  </a:lnTo>
                  <a:lnTo>
                    <a:pt x="562" y="80"/>
                  </a:lnTo>
                  <a:lnTo>
                    <a:pt x="585" y="80"/>
                  </a:lnTo>
                  <a:lnTo>
                    <a:pt x="614" y="88"/>
                  </a:lnTo>
                  <a:lnTo>
                    <a:pt x="593" y="76"/>
                  </a:lnTo>
                  <a:lnTo>
                    <a:pt x="579" y="60"/>
                  </a:lnTo>
                  <a:lnTo>
                    <a:pt x="596" y="57"/>
                  </a:lnTo>
                  <a:lnTo>
                    <a:pt x="625" y="57"/>
                  </a:lnTo>
                  <a:lnTo>
                    <a:pt x="648" y="55"/>
                  </a:lnTo>
                  <a:lnTo>
                    <a:pt x="631" y="48"/>
                  </a:lnTo>
                  <a:lnTo>
                    <a:pt x="635" y="37"/>
                  </a:lnTo>
                  <a:lnTo>
                    <a:pt x="648" y="37"/>
                  </a:lnTo>
                  <a:lnTo>
                    <a:pt x="662" y="30"/>
                  </a:lnTo>
                  <a:lnTo>
                    <a:pt x="690" y="28"/>
                  </a:lnTo>
                  <a:lnTo>
                    <a:pt x="689" y="24"/>
                  </a:lnTo>
                  <a:lnTo>
                    <a:pt x="716" y="23"/>
                  </a:lnTo>
                  <a:lnTo>
                    <a:pt x="729" y="26"/>
                  </a:lnTo>
                  <a:lnTo>
                    <a:pt x="745" y="18"/>
                  </a:lnTo>
                  <a:lnTo>
                    <a:pt x="766" y="18"/>
                  </a:lnTo>
                  <a:lnTo>
                    <a:pt x="762" y="12"/>
                  </a:lnTo>
                  <a:lnTo>
                    <a:pt x="764" y="6"/>
                  </a:lnTo>
                  <a:lnTo>
                    <a:pt x="782" y="0"/>
                  </a:lnTo>
                  <a:lnTo>
                    <a:pt x="807" y="5"/>
                  </a:lnTo>
                  <a:lnTo>
                    <a:pt x="796" y="8"/>
                  </a:lnTo>
                  <a:lnTo>
                    <a:pt x="824" y="11"/>
                  </a:lnTo>
                  <a:lnTo>
                    <a:pt x="836" y="17"/>
                  </a:lnTo>
                  <a:lnTo>
                    <a:pt x="842" y="14"/>
                  </a:lnTo>
                  <a:lnTo>
                    <a:pt x="875" y="14"/>
                  </a:lnTo>
                  <a:lnTo>
                    <a:pt x="909" y="21"/>
                  </a:lnTo>
                  <a:lnTo>
                    <a:pt x="925" y="27"/>
                  </a:lnTo>
                  <a:lnTo>
                    <a:pt x="933" y="34"/>
                  </a:lnTo>
                  <a:lnTo>
                    <a:pt x="925" y="39"/>
                  </a:lnTo>
                  <a:lnTo>
                    <a:pt x="906" y="47"/>
                  </a:lnTo>
                  <a:lnTo>
                    <a:pt x="903" y="51"/>
                  </a:lnTo>
                  <a:lnTo>
                    <a:pt x="919" y="54"/>
                  </a:lnTo>
                  <a:lnTo>
                    <a:pt x="941" y="57"/>
                  </a:lnTo>
                  <a:lnTo>
                    <a:pt x="947" y="54"/>
                  </a:lnTo>
                  <a:lnTo>
                    <a:pt x="965" y="64"/>
                  </a:lnTo>
                  <a:lnTo>
                    <a:pt x="965" y="60"/>
                  </a:lnTo>
                  <a:lnTo>
                    <a:pt x="981" y="58"/>
                  </a:lnTo>
                  <a:lnTo>
                    <a:pt x="1021" y="60"/>
                  </a:lnTo>
                  <a:lnTo>
                    <a:pt x="1032" y="68"/>
                  </a:lnTo>
                  <a:lnTo>
                    <a:pt x="1084" y="70"/>
                  </a:lnTo>
                  <a:lnTo>
                    <a:pt x="1070" y="58"/>
                  </a:lnTo>
                  <a:lnTo>
                    <a:pt x="1098" y="61"/>
                  </a:lnTo>
                  <a:lnTo>
                    <a:pt x="1116" y="61"/>
                  </a:lnTo>
                  <a:lnTo>
                    <a:pt x="1145" y="68"/>
                  </a:lnTo>
                  <a:lnTo>
                    <a:pt x="1163" y="79"/>
                  </a:lnTo>
                  <a:lnTo>
                    <a:pt x="1164" y="85"/>
                  </a:lnTo>
                  <a:lnTo>
                    <a:pt x="1194" y="97"/>
                  </a:lnTo>
                  <a:lnTo>
                    <a:pt x="1221" y="104"/>
                  </a:lnTo>
                  <a:lnTo>
                    <a:pt x="1212" y="88"/>
                  </a:lnTo>
                  <a:lnTo>
                    <a:pt x="1240" y="94"/>
                  </a:lnTo>
                  <a:lnTo>
                    <a:pt x="1255" y="90"/>
                  </a:lnTo>
                  <a:lnTo>
                    <a:pt x="1283" y="95"/>
                  </a:lnTo>
                  <a:lnTo>
                    <a:pt x="1286" y="91"/>
                  </a:lnTo>
                  <a:lnTo>
                    <a:pt x="1309" y="93"/>
                  </a:lnTo>
                  <a:lnTo>
                    <a:pt x="1281" y="78"/>
                  </a:lnTo>
                  <a:lnTo>
                    <a:pt x="1287" y="71"/>
                  </a:lnTo>
                  <a:lnTo>
                    <a:pt x="1407" y="82"/>
                  </a:lnTo>
                  <a:lnTo>
                    <a:pt x="1430" y="91"/>
                  </a:lnTo>
                  <a:lnTo>
                    <a:pt x="1479" y="103"/>
                  </a:lnTo>
                  <a:lnTo>
                    <a:pt x="1523" y="100"/>
                  </a:lnTo>
                  <a:lnTo>
                    <a:pt x="1550" y="103"/>
                  </a:lnTo>
                  <a:lnTo>
                    <a:pt x="1569" y="109"/>
                  </a:lnTo>
                  <a:lnTo>
                    <a:pt x="1585" y="120"/>
                  </a:lnTo>
                  <a:lnTo>
                    <a:pt x="1606" y="125"/>
                  </a:lnTo>
                  <a:lnTo>
                    <a:pt x="1618" y="122"/>
                  </a:lnTo>
                  <a:lnTo>
                    <a:pt x="1639" y="122"/>
                  </a:lnTo>
                  <a:lnTo>
                    <a:pt x="1666" y="125"/>
                  </a:lnTo>
                  <a:lnTo>
                    <a:pt x="1686" y="123"/>
                  </a:lnTo>
                  <a:lnTo>
                    <a:pt x="1729" y="137"/>
                  </a:lnTo>
                  <a:lnTo>
                    <a:pt x="1737" y="132"/>
                  </a:lnTo>
                  <a:lnTo>
                    <a:pt x="1711" y="122"/>
                  </a:lnTo>
                  <a:lnTo>
                    <a:pt x="1705" y="114"/>
                  </a:lnTo>
                  <a:lnTo>
                    <a:pt x="1751" y="119"/>
                  </a:lnTo>
                  <a:lnTo>
                    <a:pt x="1775" y="118"/>
                  </a:lnTo>
                  <a:lnTo>
                    <a:pt x="1822" y="125"/>
                  </a:lnTo>
                  <a:lnTo>
                    <a:pt x="1850" y="133"/>
                  </a:lnTo>
                  <a:lnTo>
                    <a:pt x="1948" y="198"/>
                  </a:lnTo>
                  <a:lnTo>
                    <a:pt x="1942" y="205"/>
                  </a:lnTo>
                  <a:lnTo>
                    <a:pt x="1924" y="205"/>
                  </a:lnTo>
                  <a:lnTo>
                    <a:pt x="1948" y="214"/>
                  </a:lnTo>
                  <a:lnTo>
                    <a:pt x="1975" y="227"/>
                  </a:lnTo>
                  <a:lnTo>
                    <a:pt x="1988" y="231"/>
                  </a:lnTo>
                  <a:lnTo>
                    <a:pt x="1999" y="239"/>
                  </a:lnTo>
                  <a:lnTo>
                    <a:pt x="2002" y="243"/>
                  </a:lnTo>
                  <a:lnTo>
                    <a:pt x="1972" y="240"/>
                  </a:lnTo>
                  <a:lnTo>
                    <a:pt x="1953" y="252"/>
                  </a:lnTo>
                  <a:lnTo>
                    <a:pt x="1944" y="254"/>
                  </a:lnTo>
                  <a:lnTo>
                    <a:pt x="1939" y="267"/>
                  </a:lnTo>
                  <a:lnTo>
                    <a:pt x="1933" y="277"/>
                  </a:lnTo>
                  <a:lnTo>
                    <a:pt x="1938" y="285"/>
                  </a:lnTo>
                  <a:lnTo>
                    <a:pt x="1904" y="273"/>
                  </a:lnTo>
                  <a:lnTo>
                    <a:pt x="1886" y="287"/>
                  </a:lnTo>
                  <a:lnTo>
                    <a:pt x="1872" y="280"/>
                  </a:lnTo>
                  <a:lnTo>
                    <a:pt x="1868" y="288"/>
                  </a:lnTo>
                  <a:lnTo>
                    <a:pt x="1847" y="285"/>
                  </a:lnTo>
                  <a:lnTo>
                    <a:pt x="1857" y="297"/>
                  </a:lnTo>
                  <a:lnTo>
                    <a:pt x="1859" y="314"/>
                  </a:lnTo>
                  <a:lnTo>
                    <a:pt x="1868" y="321"/>
                  </a:lnTo>
                  <a:lnTo>
                    <a:pt x="1888" y="325"/>
                  </a:lnTo>
                  <a:lnTo>
                    <a:pt x="1915" y="351"/>
                  </a:lnTo>
                  <a:lnTo>
                    <a:pt x="1903" y="351"/>
                  </a:lnTo>
                  <a:lnTo>
                    <a:pt x="1913" y="366"/>
                  </a:lnTo>
                  <a:lnTo>
                    <a:pt x="1927" y="374"/>
                  </a:lnTo>
                  <a:lnTo>
                    <a:pt x="1912" y="383"/>
                  </a:lnTo>
                  <a:lnTo>
                    <a:pt x="1928" y="404"/>
                  </a:lnTo>
                  <a:lnTo>
                    <a:pt x="1911" y="408"/>
                  </a:lnTo>
                  <a:lnTo>
                    <a:pt x="1925" y="427"/>
                  </a:lnTo>
                  <a:lnTo>
                    <a:pt x="1919" y="444"/>
                  </a:lnTo>
                  <a:lnTo>
                    <a:pt x="1902" y="431"/>
                  </a:lnTo>
                  <a:lnTo>
                    <a:pt x="1871" y="405"/>
                  </a:lnTo>
                  <a:lnTo>
                    <a:pt x="1824" y="365"/>
                  </a:lnTo>
                  <a:lnTo>
                    <a:pt x="1805" y="340"/>
                  </a:lnTo>
                  <a:lnTo>
                    <a:pt x="1805" y="329"/>
                  </a:lnTo>
                  <a:lnTo>
                    <a:pt x="1797" y="321"/>
                  </a:lnTo>
                  <a:lnTo>
                    <a:pt x="1814" y="317"/>
                  </a:lnTo>
                  <a:lnTo>
                    <a:pt x="1813" y="295"/>
                  </a:lnTo>
                  <a:lnTo>
                    <a:pt x="1815" y="277"/>
                  </a:lnTo>
                  <a:lnTo>
                    <a:pt x="1822" y="263"/>
                  </a:lnTo>
                  <a:lnTo>
                    <a:pt x="1802" y="239"/>
                  </a:lnTo>
                  <a:lnTo>
                    <a:pt x="1788" y="240"/>
                  </a:lnTo>
                  <a:lnTo>
                    <a:pt x="1798" y="255"/>
                  </a:lnTo>
                  <a:lnTo>
                    <a:pt x="1788" y="274"/>
                  </a:lnTo>
                  <a:lnTo>
                    <a:pt x="1751" y="252"/>
                  </a:lnTo>
                  <a:lnTo>
                    <a:pt x="1724" y="258"/>
                  </a:lnTo>
                  <a:lnTo>
                    <a:pt x="1724" y="288"/>
                  </a:lnTo>
                  <a:lnTo>
                    <a:pt x="1747" y="298"/>
                  </a:lnTo>
                  <a:lnTo>
                    <a:pt x="1722" y="303"/>
                  </a:lnTo>
                  <a:lnTo>
                    <a:pt x="1703" y="305"/>
                  </a:lnTo>
                  <a:lnTo>
                    <a:pt x="1690" y="292"/>
                  </a:lnTo>
                  <a:lnTo>
                    <a:pt x="1666" y="289"/>
                  </a:lnTo>
                  <a:lnTo>
                    <a:pt x="1659" y="298"/>
                  </a:lnTo>
                  <a:lnTo>
                    <a:pt x="1614" y="295"/>
                  </a:lnTo>
                  <a:lnTo>
                    <a:pt x="1575" y="300"/>
                  </a:lnTo>
                  <a:lnTo>
                    <a:pt x="1565" y="334"/>
                  </a:lnTo>
                  <a:lnTo>
                    <a:pt x="1550" y="377"/>
                  </a:lnTo>
                  <a:lnTo>
                    <a:pt x="1574" y="379"/>
                  </a:lnTo>
                  <a:lnTo>
                    <a:pt x="1591" y="390"/>
                  </a:lnTo>
                  <a:lnTo>
                    <a:pt x="1608" y="394"/>
                  </a:lnTo>
                  <a:lnTo>
                    <a:pt x="1609" y="385"/>
                  </a:lnTo>
                  <a:lnTo>
                    <a:pt x="1626" y="386"/>
                  </a:lnTo>
                  <a:lnTo>
                    <a:pt x="1664" y="406"/>
                  </a:lnTo>
                  <a:lnTo>
                    <a:pt x="1678" y="422"/>
                  </a:lnTo>
                  <a:lnTo>
                    <a:pt x="1682" y="440"/>
                  </a:lnTo>
                  <a:lnTo>
                    <a:pt x="1698" y="462"/>
                  </a:lnTo>
                  <a:lnTo>
                    <a:pt x="1714" y="491"/>
                  </a:lnTo>
                  <a:lnTo>
                    <a:pt x="1711" y="518"/>
                  </a:lnTo>
                  <a:lnTo>
                    <a:pt x="1715" y="531"/>
                  </a:lnTo>
                  <a:lnTo>
                    <a:pt x="1709" y="553"/>
                  </a:lnTo>
                  <a:lnTo>
                    <a:pt x="1703" y="574"/>
                  </a:lnTo>
                  <a:lnTo>
                    <a:pt x="1700" y="585"/>
                  </a:lnTo>
                  <a:lnTo>
                    <a:pt x="1686" y="597"/>
                  </a:lnTo>
                  <a:lnTo>
                    <a:pt x="1677" y="597"/>
                  </a:lnTo>
                  <a:lnTo>
                    <a:pt x="1662" y="588"/>
                  </a:lnTo>
                  <a:lnTo>
                    <a:pt x="1650" y="602"/>
                  </a:lnTo>
                  <a:lnTo>
                    <a:pt x="1651" y="60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p8"/>
            <p:cNvSpPr/>
            <p:nvPr/>
          </p:nvSpPr>
          <p:spPr>
            <a:xfrm>
              <a:off x="9439137" y="2136844"/>
              <a:ext cx="90467" cy="31743"/>
            </a:xfrm>
            <a:custGeom>
              <a:avLst/>
              <a:gdLst/>
              <a:ahLst/>
              <a:cxnLst/>
              <a:rect l="l" t="t" r="r" b="b"/>
              <a:pathLst>
                <a:path w="57" h="20" extrusionOk="0">
                  <a:moveTo>
                    <a:pt x="57" y="14"/>
                  </a:moveTo>
                  <a:lnTo>
                    <a:pt x="3" y="20"/>
                  </a:lnTo>
                  <a:lnTo>
                    <a:pt x="0" y="2"/>
                  </a:lnTo>
                  <a:lnTo>
                    <a:pt x="6" y="0"/>
                  </a:lnTo>
                  <a:lnTo>
                    <a:pt x="15" y="1"/>
                  </a:lnTo>
                  <a:lnTo>
                    <a:pt x="52" y="9"/>
                  </a:lnTo>
                  <a:lnTo>
                    <a:pt x="57" y="1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9" name="Google Shape;589;p8"/>
            <p:cNvSpPr/>
            <p:nvPr/>
          </p:nvSpPr>
          <p:spPr>
            <a:xfrm>
              <a:off x="8474147" y="2105102"/>
              <a:ext cx="109514" cy="19046"/>
            </a:xfrm>
            <a:custGeom>
              <a:avLst/>
              <a:gdLst/>
              <a:ahLst/>
              <a:cxnLst/>
              <a:rect l="l" t="t" r="r" b="b"/>
              <a:pathLst>
                <a:path w="69" h="12" extrusionOk="0">
                  <a:moveTo>
                    <a:pt x="66" y="5"/>
                  </a:moveTo>
                  <a:lnTo>
                    <a:pt x="53" y="6"/>
                  </a:lnTo>
                  <a:lnTo>
                    <a:pt x="44" y="8"/>
                  </a:lnTo>
                  <a:lnTo>
                    <a:pt x="44" y="10"/>
                  </a:lnTo>
                  <a:lnTo>
                    <a:pt x="34" y="12"/>
                  </a:lnTo>
                  <a:lnTo>
                    <a:pt x="20" y="9"/>
                  </a:lnTo>
                  <a:lnTo>
                    <a:pt x="23" y="5"/>
                  </a:lnTo>
                  <a:lnTo>
                    <a:pt x="0" y="5"/>
                  </a:lnTo>
                  <a:lnTo>
                    <a:pt x="19" y="2"/>
                  </a:lnTo>
                  <a:lnTo>
                    <a:pt x="35" y="2"/>
                  </a:lnTo>
                  <a:lnTo>
                    <a:pt x="39" y="6"/>
                  </a:lnTo>
                  <a:lnTo>
                    <a:pt x="43" y="3"/>
                  </a:lnTo>
                  <a:lnTo>
                    <a:pt x="52" y="0"/>
                  </a:lnTo>
                  <a:lnTo>
                    <a:pt x="69" y="3"/>
                  </a:lnTo>
                  <a:lnTo>
                    <a:pt x="66"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0" name="Google Shape;590;p8"/>
            <p:cNvSpPr/>
            <p:nvPr/>
          </p:nvSpPr>
          <p:spPr>
            <a:xfrm>
              <a:off x="9240743" y="2100340"/>
              <a:ext cx="184110" cy="50789"/>
            </a:xfrm>
            <a:custGeom>
              <a:avLst/>
              <a:gdLst/>
              <a:ahLst/>
              <a:cxnLst/>
              <a:rect l="l" t="t" r="r" b="b"/>
              <a:pathLst>
                <a:path w="116" h="32" extrusionOk="0">
                  <a:moveTo>
                    <a:pt x="116" y="30"/>
                  </a:moveTo>
                  <a:lnTo>
                    <a:pt x="96" y="32"/>
                  </a:lnTo>
                  <a:lnTo>
                    <a:pt x="61" y="28"/>
                  </a:lnTo>
                  <a:lnTo>
                    <a:pt x="37" y="23"/>
                  </a:lnTo>
                  <a:lnTo>
                    <a:pt x="17" y="13"/>
                  </a:lnTo>
                  <a:lnTo>
                    <a:pt x="0" y="11"/>
                  </a:lnTo>
                  <a:lnTo>
                    <a:pt x="16" y="2"/>
                  </a:lnTo>
                  <a:lnTo>
                    <a:pt x="34" y="0"/>
                  </a:lnTo>
                  <a:lnTo>
                    <a:pt x="63" y="6"/>
                  </a:lnTo>
                  <a:lnTo>
                    <a:pt x="103" y="18"/>
                  </a:lnTo>
                  <a:lnTo>
                    <a:pt x="116" y="3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1" name="Google Shape;591;p8"/>
            <p:cNvSpPr/>
            <p:nvPr/>
          </p:nvSpPr>
          <p:spPr>
            <a:xfrm>
              <a:off x="7512332" y="3092303"/>
              <a:ext cx="301559" cy="233309"/>
            </a:xfrm>
            <a:custGeom>
              <a:avLst/>
              <a:gdLst/>
              <a:ahLst/>
              <a:cxnLst/>
              <a:rect l="l" t="t" r="r" b="b"/>
              <a:pathLst>
                <a:path w="190" h="147" extrusionOk="0">
                  <a:moveTo>
                    <a:pt x="114" y="6"/>
                  </a:moveTo>
                  <a:lnTo>
                    <a:pt x="120" y="13"/>
                  </a:lnTo>
                  <a:lnTo>
                    <a:pt x="148" y="22"/>
                  </a:lnTo>
                  <a:lnTo>
                    <a:pt x="154" y="18"/>
                  </a:lnTo>
                  <a:lnTo>
                    <a:pt x="171" y="26"/>
                  </a:lnTo>
                  <a:lnTo>
                    <a:pt x="189" y="24"/>
                  </a:lnTo>
                  <a:lnTo>
                    <a:pt x="190" y="35"/>
                  </a:lnTo>
                  <a:lnTo>
                    <a:pt x="176" y="47"/>
                  </a:lnTo>
                  <a:lnTo>
                    <a:pt x="156" y="52"/>
                  </a:lnTo>
                  <a:lnTo>
                    <a:pt x="154" y="58"/>
                  </a:lnTo>
                  <a:lnTo>
                    <a:pt x="145" y="68"/>
                  </a:lnTo>
                  <a:lnTo>
                    <a:pt x="139" y="83"/>
                  </a:lnTo>
                  <a:lnTo>
                    <a:pt x="145" y="95"/>
                  </a:lnTo>
                  <a:lnTo>
                    <a:pt x="136" y="103"/>
                  </a:lnTo>
                  <a:lnTo>
                    <a:pt x="133" y="115"/>
                  </a:lnTo>
                  <a:lnTo>
                    <a:pt x="121" y="119"/>
                  </a:lnTo>
                  <a:lnTo>
                    <a:pt x="110" y="134"/>
                  </a:lnTo>
                  <a:lnTo>
                    <a:pt x="90" y="134"/>
                  </a:lnTo>
                  <a:lnTo>
                    <a:pt x="75" y="134"/>
                  </a:lnTo>
                  <a:lnTo>
                    <a:pt x="65" y="140"/>
                  </a:lnTo>
                  <a:lnTo>
                    <a:pt x="59" y="147"/>
                  </a:lnTo>
                  <a:lnTo>
                    <a:pt x="50" y="146"/>
                  </a:lnTo>
                  <a:lnTo>
                    <a:pt x="45" y="139"/>
                  </a:lnTo>
                  <a:lnTo>
                    <a:pt x="41" y="129"/>
                  </a:lnTo>
                  <a:lnTo>
                    <a:pt x="27" y="126"/>
                  </a:lnTo>
                  <a:lnTo>
                    <a:pt x="25" y="119"/>
                  </a:lnTo>
                  <a:lnTo>
                    <a:pt x="31" y="112"/>
                  </a:lnTo>
                  <a:lnTo>
                    <a:pt x="33" y="107"/>
                  </a:lnTo>
                  <a:lnTo>
                    <a:pt x="28" y="101"/>
                  </a:lnTo>
                  <a:lnTo>
                    <a:pt x="33" y="89"/>
                  </a:lnTo>
                  <a:lnTo>
                    <a:pt x="27" y="78"/>
                  </a:lnTo>
                  <a:lnTo>
                    <a:pt x="34" y="76"/>
                  </a:lnTo>
                  <a:lnTo>
                    <a:pt x="35" y="67"/>
                  </a:lnTo>
                  <a:lnTo>
                    <a:pt x="37" y="64"/>
                  </a:lnTo>
                  <a:lnTo>
                    <a:pt x="38" y="49"/>
                  </a:lnTo>
                  <a:lnTo>
                    <a:pt x="45" y="44"/>
                  </a:lnTo>
                  <a:lnTo>
                    <a:pt x="42" y="35"/>
                  </a:lnTo>
                  <a:lnTo>
                    <a:pt x="32" y="35"/>
                  </a:lnTo>
                  <a:lnTo>
                    <a:pt x="30" y="37"/>
                  </a:lnTo>
                  <a:lnTo>
                    <a:pt x="21" y="37"/>
                  </a:lnTo>
                  <a:lnTo>
                    <a:pt x="17" y="27"/>
                  </a:lnTo>
                  <a:lnTo>
                    <a:pt x="10" y="30"/>
                  </a:lnTo>
                  <a:lnTo>
                    <a:pt x="5" y="35"/>
                  </a:lnTo>
                  <a:lnTo>
                    <a:pt x="6" y="21"/>
                  </a:lnTo>
                  <a:lnTo>
                    <a:pt x="0" y="14"/>
                  </a:lnTo>
                  <a:lnTo>
                    <a:pt x="22" y="0"/>
                  </a:lnTo>
                  <a:lnTo>
                    <a:pt x="41" y="3"/>
                  </a:lnTo>
                  <a:lnTo>
                    <a:pt x="61" y="3"/>
                  </a:lnTo>
                  <a:lnTo>
                    <a:pt x="77" y="6"/>
                  </a:lnTo>
                  <a:lnTo>
                    <a:pt x="90" y="5"/>
                  </a:lnTo>
                  <a:lnTo>
                    <a:pt x="114" y="6"/>
                  </a:lnTo>
                  <a:lnTo>
                    <a:pt x="114"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2" name="Google Shape;592;p8"/>
            <p:cNvSpPr/>
            <p:nvPr/>
          </p:nvSpPr>
          <p:spPr>
            <a:xfrm>
              <a:off x="7947212" y="3114522"/>
              <a:ext cx="25395" cy="47614"/>
            </a:xfrm>
            <a:custGeom>
              <a:avLst/>
              <a:gdLst/>
              <a:ahLst/>
              <a:cxnLst/>
              <a:rect l="l" t="t" r="r" b="b"/>
              <a:pathLst>
                <a:path w="16" h="30" extrusionOk="0">
                  <a:moveTo>
                    <a:pt x="16" y="16"/>
                  </a:moveTo>
                  <a:lnTo>
                    <a:pt x="11" y="30"/>
                  </a:lnTo>
                  <a:lnTo>
                    <a:pt x="4" y="26"/>
                  </a:lnTo>
                  <a:lnTo>
                    <a:pt x="0" y="14"/>
                  </a:lnTo>
                  <a:lnTo>
                    <a:pt x="3" y="7"/>
                  </a:lnTo>
                  <a:lnTo>
                    <a:pt x="12" y="0"/>
                  </a:lnTo>
                  <a:lnTo>
                    <a:pt x="16" y="1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3" name="Google Shape;593;p8"/>
            <p:cNvSpPr/>
            <p:nvPr/>
          </p:nvSpPr>
          <p:spPr>
            <a:xfrm>
              <a:off x="7632956" y="2874864"/>
              <a:ext cx="295211" cy="258703"/>
            </a:xfrm>
            <a:custGeom>
              <a:avLst/>
              <a:gdLst/>
              <a:ahLst/>
              <a:cxnLst/>
              <a:rect l="l" t="t" r="r" b="b"/>
              <a:pathLst>
                <a:path w="186" h="163" extrusionOk="0">
                  <a:moveTo>
                    <a:pt x="151" y="29"/>
                  </a:moveTo>
                  <a:lnTo>
                    <a:pt x="154" y="31"/>
                  </a:lnTo>
                  <a:lnTo>
                    <a:pt x="158" y="31"/>
                  </a:lnTo>
                  <a:lnTo>
                    <a:pt x="165" y="35"/>
                  </a:lnTo>
                  <a:lnTo>
                    <a:pt x="186" y="39"/>
                  </a:lnTo>
                  <a:lnTo>
                    <a:pt x="179" y="52"/>
                  </a:lnTo>
                  <a:lnTo>
                    <a:pt x="178" y="65"/>
                  </a:lnTo>
                  <a:lnTo>
                    <a:pt x="174" y="68"/>
                  </a:lnTo>
                  <a:lnTo>
                    <a:pt x="167" y="66"/>
                  </a:lnTo>
                  <a:lnTo>
                    <a:pt x="168" y="71"/>
                  </a:lnTo>
                  <a:lnTo>
                    <a:pt x="157" y="81"/>
                  </a:lnTo>
                  <a:lnTo>
                    <a:pt x="157" y="90"/>
                  </a:lnTo>
                  <a:lnTo>
                    <a:pt x="164" y="87"/>
                  </a:lnTo>
                  <a:lnTo>
                    <a:pt x="170" y="95"/>
                  </a:lnTo>
                  <a:lnTo>
                    <a:pt x="169" y="100"/>
                  </a:lnTo>
                  <a:lnTo>
                    <a:pt x="174" y="107"/>
                  </a:lnTo>
                  <a:lnTo>
                    <a:pt x="168" y="113"/>
                  </a:lnTo>
                  <a:lnTo>
                    <a:pt x="173" y="127"/>
                  </a:lnTo>
                  <a:lnTo>
                    <a:pt x="182" y="130"/>
                  </a:lnTo>
                  <a:lnTo>
                    <a:pt x="180" y="138"/>
                  </a:lnTo>
                  <a:lnTo>
                    <a:pt x="167" y="149"/>
                  </a:lnTo>
                  <a:lnTo>
                    <a:pt x="137" y="143"/>
                  </a:lnTo>
                  <a:lnTo>
                    <a:pt x="114" y="149"/>
                  </a:lnTo>
                  <a:lnTo>
                    <a:pt x="113" y="161"/>
                  </a:lnTo>
                  <a:lnTo>
                    <a:pt x="95" y="163"/>
                  </a:lnTo>
                  <a:lnTo>
                    <a:pt x="78" y="155"/>
                  </a:lnTo>
                  <a:lnTo>
                    <a:pt x="72" y="159"/>
                  </a:lnTo>
                  <a:lnTo>
                    <a:pt x="44" y="150"/>
                  </a:lnTo>
                  <a:lnTo>
                    <a:pt x="38" y="143"/>
                  </a:lnTo>
                  <a:lnTo>
                    <a:pt x="46" y="132"/>
                  </a:lnTo>
                  <a:lnTo>
                    <a:pt x="49" y="95"/>
                  </a:lnTo>
                  <a:lnTo>
                    <a:pt x="34" y="75"/>
                  </a:lnTo>
                  <a:lnTo>
                    <a:pt x="23" y="66"/>
                  </a:lnTo>
                  <a:lnTo>
                    <a:pt x="1" y="58"/>
                  </a:lnTo>
                  <a:lnTo>
                    <a:pt x="0" y="45"/>
                  </a:lnTo>
                  <a:lnTo>
                    <a:pt x="19" y="41"/>
                  </a:lnTo>
                  <a:lnTo>
                    <a:pt x="43" y="46"/>
                  </a:lnTo>
                  <a:lnTo>
                    <a:pt x="39" y="25"/>
                  </a:lnTo>
                  <a:lnTo>
                    <a:pt x="53" y="32"/>
                  </a:lnTo>
                  <a:lnTo>
                    <a:pt x="87" y="18"/>
                  </a:lnTo>
                  <a:lnTo>
                    <a:pt x="91" y="3"/>
                  </a:lnTo>
                  <a:lnTo>
                    <a:pt x="103" y="0"/>
                  </a:lnTo>
                  <a:lnTo>
                    <a:pt x="106" y="6"/>
                  </a:lnTo>
                  <a:lnTo>
                    <a:pt x="112" y="6"/>
                  </a:lnTo>
                  <a:lnTo>
                    <a:pt x="120" y="14"/>
                  </a:lnTo>
                  <a:lnTo>
                    <a:pt x="130" y="22"/>
                  </a:lnTo>
                  <a:lnTo>
                    <a:pt x="137" y="20"/>
                  </a:lnTo>
                  <a:lnTo>
                    <a:pt x="151" y="29"/>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p8"/>
            <p:cNvSpPr/>
            <p:nvPr/>
          </p:nvSpPr>
          <p:spPr>
            <a:xfrm>
              <a:off x="4685609" y="2925652"/>
              <a:ext cx="1455420" cy="728497"/>
            </a:xfrm>
            <a:custGeom>
              <a:avLst/>
              <a:gdLst/>
              <a:ahLst/>
              <a:cxnLst/>
              <a:rect l="l" t="t" r="r" b="b"/>
              <a:pathLst>
                <a:path w="917" h="459" extrusionOk="0">
                  <a:moveTo>
                    <a:pt x="601" y="26"/>
                  </a:moveTo>
                  <a:lnTo>
                    <a:pt x="583" y="31"/>
                  </a:lnTo>
                  <a:lnTo>
                    <a:pt x="569" y="39"/>
                  </a:lnTo>
                  <a:lnTo>
                    <a:pt x="555" y="47"/>
                  </a:lnTo>
                  <a:lnTo>
                    <a:pt x="554" y="49"/>
                  </a:lnTo>
                  <a:lnTo>
                    <a:pt x="571" y="46"/>
                  </a:lnTo>
                  <a:lnTo>
                    <a:pt x="577" y="52"/>
                  </a:lnTo>
                  <a:lnTo>
                    <a:pt x="591" y="48"/>
                  </a:lnTo>
                  <a:lnTo>
                    <a:pt x="605" y="41"/>
                  </a:lnTo>
                  <a:lnTo>
                    <a:pt x="621" y="35"/>
                  </a:lnTo>
                  <a:lnTo>
                    <a:pt x="612" y="45"/>
                  </a:lnTo>
                  <a:lnTo>
                    <a:pt x="620" y="47"/>
                  </a:lnTo>
                  <a:lnTo>
                    <a:pt x="627" y="54"/>
                  </a:lnTo>
                  <a:lnTo>
                    <a:pt x="642" y="50"/>
                  </a:lnTo>
                  <a:lnTo>
                    <a:pt x="657" y="48"/>
                  </a:lnTo>
                  <a:lnTo>
                    <a:pt x="658" y="54"/>
                  </a:lnTo>
                  <a:lnTo>
                    <a:pt x="662" y="54"/>
                  </a:lnTo>
                  <a:lnTo>
                    <a:pt x="666" y="55"/>
                  </a:lnTo>
                  <a:lnTo>
                    <a:pt x="671" y="63"/>
                  </a:lnTo>
                  <a:lnTo>
                    <a:pt x="657" y="64"/>
                  </a:lnTo>
                  <a:lnTo>
                    <a:pt x="656" y="64"/>
                  </a:lnTo>
                  <a:lnTo>
                    <a:pt x="645" y="63"/>
                  </a:lnTo>
                  <a:lnTo>
                    <a:pt x="632" y="66"/>
                  </a:lnTo>
                  <a:lnTo>
                    <a:pt x="621" y="68"/>
                  </a:lnTo>
                  <a:lnTo>
                    <a:pt x="607" y="80"/>
                  </a:lnTo>
                  <a:lnTo>
                    <a:pt x="598" y="86"/>
                  </a:lnTo>
                  <a:lnTo>
                    <a:pt x="600" y="88"/>
                  </a:lnTo>
                  <a:lnTo>
                    <a:pt x="616" y="77"/>
                  </a:lnTo>
                  <a:lnTo>
                    <a:pt x="617" y="77"/>
                  </a:lnTo>
                  <a:lnTo>
                    <a:pt x="604" y="91"/>
                  </a:lnTo>
                  <a:lnTo>
                    <a:pt x="595" y="104"/>
                  </a:lnTo>
                  <a:lnTo>
                    <a:pt x="588" y="114"/>
                  </a:lnTo>
                  <a:lnTo>
                    <a:pt x="586" y="124"/>
                  </a:lnTo>
                  <a:lnTo>
                    <a:pt x="583" y="128"/>
                  </a:lnTo>
                  <a:lnTo>
                    <a:pt x="582" y="134"/>
                  </a:lnTo>
                  <a:lnTo>
                    <a:pt x="582" y="143"/>
                  </a:lnTo>
                  <a:lnTo>
                    <a:pt x="583" y="145"/>
                  </a:lnTo>
                  <a:lnTo>
                    <a:pt x="588" y="144"/>
                  </a:lnTo>
                  <a:lnTo>
                    <a:pt x="593" y="143"/>
                  </a:lnTo>
                  <a:lnTo>
                    <a:pt x="597" y="140"/>
                  </a:lnTo>
                  <a:lnTo>
                    <a:pt x="607" y="131"/>
                  </a:lnTo>
                  <a:lnTo>
                    <a:pt x="612" y="118"/>
                  </a:lnTo>
                  <a:lnTo>
                    <a:pt x="612" y="107"/>
                  </a:lnTo>
                  <a:lnTo>
                    <a:pt x="616" y="99"/>
                  </a:lnTo>
                  <a:lnTo>
                    <a:pt x="624" y="89"/>
                  </a:lnTo>
                  <a:lnTo>
                    <a:pt x="630" y="83"/>
                  </a:lnTo>
                  <a:lnTo>
                    <a:pt x="638" y="79"/>
                  </a:lnTo>
                  <a:lnTo>
                    <a:pt x="637" y="85"/>
                  </a:lnTo>
                  <a:lnTo>
                    <a:pt x="643" y="76"/>
                  </a:lnTo>
                  <a:lnTo>
                    <a:pt x="647" y="74"/>
                  </a:lnTo>
                  <a:lnTo>
                    <a:pt x="652" y="67"/>
                  </a:lnTo>
                  <a:lnTo>
                    <a:pt x="663" y="71"/>
                  </a:lnTo>
                  <a:lnTo>
                    <a:pt x="672" y="77"/>
                  </a:lnTo>
                  <a:lnTo>
                    <a:pt x="669" y="86"/>
                  </a:lnTo>
                  <a:lnTo>
                    <a:pt x="665" y="95"/>
                  </a:lnTo>
                  <a:lnTo>
                    <a:pt x="654" y="103"/>
                  </a:lnTo>
                  <a:lnTo>
                    <a:pt x="652" y="107"/>
                  </a:lnTo>
                  <a:lnTo>
                    <a:pt x="655" y="107"/>
                  </a:lnTo>
                  <a:lnTo>
                    <a:pt x="668" y="99"/>
                  </a:lnTo>
                  <a:lnTo>
                    <a:pt x="673" y="101"/>
                  </a:lnTo>
                  <a:lnTo>
                    <a:pt x="671" y="111"/>
                  </a:lnTo>
                  <a:lnTo>
                    <a:pt x="669" y="120"/>
                  </a:lnTo>
                  <a:lnTo>
                    <a:pt x="658" y="130"/>
                  </a:lnTo>
                  <a:lnTo>
                    <a:pt x="652" y="137"/>
                  </a:lnTo>
                  <a:lnTo>
                    <a:pt x="644" y="143"/>
                  </a:lnTo>
                  <a:lnTo>
                    <a:pt x="652" y="147"/>
                  </a:lnTo>
                  <a:lnTo>
                    <a:pt x="659" y="148"/>
                  </a:lnTo>
                  <a:lnTo>
                    <a:pt x="671" y="145"/>
                  </a:lnTo>
                  <a:lnTo>
                    <a:pt x="682" y="141"/>
                  </a:lnTo>
                  <a:lnTo>
                    <a:pt x="691" y="138"/>
                  </a:lnTo>
                  <a:lnTo>
                    <a:pt x="705" y="133"/>
                  </a:lnTo>
                  <a:lnTo>
                    <a:pt x="722" y="122"/>
                  </a:lnTo>
                  <a:lnTo>
                    <a:pt x="722" y="120"/>
                  </a:lnTo>
                  <a:lnTo>
                    <a:pt x="723" y="114"/>
                  </a:lnTo>
                  <a:lnTo>
                    <a:pt x="731" y="111"/>
                  </a:lnTo>
                  <a:lnTo>
                    <a:pt x="743" y="113"/>
                  </a:lnTo>
                  <a:lnTo>
                    <a:pt x="755" y="114"/>
                  </a:lnTo>
                  <a:lnTo>
                    <a:pt x="768" y="108"/>
                  </a:lnTo>
                  <a:lnTo>
                    <a:pt x="770" y="100"/>
                  </a:lnTo>
                  <a:lnTo>
                    <a:pt x="770" y="98"/>
                  </a:lnTo>
                  <a:lnTo>
                    <a:pt x="790" y="85"/>
                  </a:lnTo>
                  <a:lnTo>
                    <a:pt x="798" y="82"/>
                  </a:lnTo>
                  <a:lnTo>
                    <a:pt x="821" y="81"/>
                  </a:lnTo>
                  <a:lnTo>
                    <a:pt x="848" y="81"/>
                  </a:lnTo>
                  <a:lnTo>
                    <a:pt x="851" y="77"/>
                  </a:lnTo>
                  <a:lnTo>
                    <a:pt x="856" y="76"/>
                  </a:lnTo>
                  <a:lnTo>
                    <a:pt x="864" y="73"/>
                  </a:lnTo>
                  <a:lnTo>
                    <a:pt x="872" y="64"/>
                  </a:lnTo>
                  <a:lnTo>
                    <a:pt x="882" y="50"/>
                  </a:lnTo>
                  <a:lnTo>
                    <a:pt x="898" y="36"/>
                  </a:lnTo>
                  <a:lnTo>
                    <a:pt x="902" y="40"/>
                  </a:lnTo>
                  <a:lnTo>
                    <a:pt x="912" y="37"/>
                  </a:lnTo>
                  <a:lnTo>
                    <a:pt x="917" y="43"/>
                  </a:lnTo>
                  <a:lnTo>
                    <a:pt x="908" y="68"/>
                  </a:lnTo>
                  <a:lnTo>
                    <a:pt x="915" y="79"/>
                  </a:lnTo>
                  <a:lnTo>
                    <a:pt x="916" y="85"/>
                  </a:lnTo>
                  <a:lnTo>
                    <a:pt x="896" y="94"/>
                  </a:lnTo>
                  <a:lnTo>
                    <a:pt x="879" y="100"/>
                  </a:lnTo>
                  <a:lnTo>
                    <a:pt x="861" y="106"/>
                  </a:lnTo>
                  <a:lnTo>
                    <a:pt x="849" y="117"/>
                  </a:lnTo>
                  <a:lnTo>
                    <a:pt x="845" y="122"/>
                  </a:lnTo>
                  <a:lnTo>
                    <a:pt x="842" y="131"/>
                  </a:lnTo>
                  <a:lnTo>
                    <a:pt x="844" y="141"/>
                  </a:lnTo>
                  <a:lnTo>
                    <a:pt x="850" y="142"/>
                  </a:lnTo>
                  <a:lnTo>
                    <a:pt x="851" y="135"/>
                  </a:lnTo>
                  <a:lnTo>
                    <a:pt x="854" y="140"/>
                  </a:lnTo>
                  <a:lnTo>
                    <a:pt x="851" y="145"/>
                  </a:lnTo>
                  <a:lnTo>
                    <a:pt x="839" y="148"/>
                  </a:lnTo>
                  <a:lnTo>
                    <a:pt x="832" y="147"/>
                  </a:lnTo>
                  <a:lnTo>
                    <a:pt x="820" y="151"/>
                  </a:lnTo>
                  <a:lnTo>
                    <a:pt x="813" y="151"/>
                  </a:lnTo>
                  <a:lnTo>
                    <a:pt x="804" y="152"/>
                  </a:lnTo>
                  <a:lnTo>
                    <a:pt x="789" y="158"/>
                  </a:lnTo>
                  <a:lnTo>
                    <a:pt x="813" y="154"/>
                  </a:lnTo>
                  <a:lnTo>
                    <a:pt x="816" y="158"/>
                  </a:lnTo>
                  <a:lnTo>
                    <a:pt x="793" y="163"/>
                  </a:lnTo>
                  <a:lnTo>
                    <a:pt x="783" y="163"/>
                  </a:lnTo>
                  <a:lnTo>
                    <a:pt x="785" y="161"/>
                  </a:lnTo>
                  <a:lnTo>
                    <a:pt x="778" y="166"/>
                  </a:lnTo>
                  <a:lnTo>
                    <a:pt x="782" y="168"/>
                  </a:lnTo>
                  <a:lnTo>
                    <a:pt x="775" y="181"/>
                  </a:lnTo>
                  <a:lnTo>
                    <a:pt x="759" y="196"/>
                  </a:lnTo>
                  <a:lnTo>
                    <a:pt x="759" y="191"/>
                  </a:lnTo>
                  <a:lnTo>
                    <a:pt x="756" y="190"/>
                  </a:lnTo>
                  <a:lnTo>
                    <a:pt x="753" y="185"/>
                  </a:lnTo>
                  <a:lnTo>
                    <a:pt x="753" y="195"/>
                  </a:lnTo>
                  <a:lnTo>
                    <a:pt x="756" y="199"/>
                  </a:lnTo>
                  <a:lnTo>
                    <a:pt x="754" y="205"/>
                  </a:lnTo>
                  <a:lnTo>
                    <a:pt x="747" y="213"/>
                  </a:lnTo>
                  <a:lnTo>
                    <a:pt x="734" y="228"/>
                  </a:lnTo>
                  <a:lnTo>
                    <a:pt x="732" y="228"/>
                  </a:lnTo>
                  <a:lnTo>
                    <a:pt x="741" y="214"/>
                  </a:lnTo>
                  <a:lnTo>
                    <a:pt x="735" y="208"/>
                  </a:lnTo>
                  <a:lnTo>
                    <a:pt x="738" y="191"/>
                  </a:lnTo>
                  <a:lnTo>
                    <a:pt x="732" y="200"/>
                  </a:lnTo>
                  <a:lnTo>
                    <a:pt x="732" y="212"/>
                  </a:lnTo>
                  <a:lnTo>
                    <a:pt x="722" y="209"/>
                  </a:lnTo>
                  <a:lnTo>
                    <a:pt x="731" y="215"/>
                  </a:lnTo>
                  <a:lnTo>
                    <a:pt x="727" y="233"/>
                  </a:lnTo>
                  <a:lnTo>
                    <a:pt x="731" y="234"/>
                  </a:lnTo>
                  <a:lnTo>
                    <a:pt x="731" y="241"/>
                  </a:lnTo>
                  <a:lnTo>
                    <a:pt x="728" y="260"/>
                  </a:lnTo>
                  <a:lnTo>
                    <a:pt x="715" y="274"/>
                  </a:lnTo>
                  <a:lnTo>
                    <a:pt x="697" y="280"/>
                  </a:lnTo>
                  <a:lnTo>
                    <a:pt x="684" y="291"/>
                  </a:lnTo>
                  <a:lnTo>
                    <a:pt x="675" y="292"/>
                  </a:lnTo>
                  <a:lnTo>
                    <a:pt x="665" y="299"/>
                  </a:lnTo>
                  <a:lnTo>
                    <a:pt x="662" y="305"/>
                  </a:lnTo>
                  <a:lnTo>
                    <a:pt x="641" y="317"/>
                  </a:lnTo>
                  <a:lnTo>
                    <a:pt x="630" y="327"/>
                  </a:lnTo>
                  <a:lnTo>
                    <a:pt x="620" y="338"/>
                  </a:lnTo>
                  <a:lnTo>
                    <a:pt x="614" y="351"/>
                  </a:lnTo>
                  <a:lnTo>
                    <a:pt x="614" y="365"/>
                  </a:lnTo>
                  <a:lnTo>
                    <a:pt x="616" y="381"/>
                  </a:lnTo>
                  <a:lnTo>
                    <a:pt x="620" y="394"/>
                  </a:lnTo>
                  <a:lnTo>
                    <a:pt x="619" y="403"/>
                  </a:lnTo>
                  <a:lnTo>
                    <a:pt x="622" y="425"/>
                  </a:lnTo>
                  <a:lnTo>
                    <a:pt x="620" y="437"/>
                  </a:lnTo>
                  <a:lnTo>
                    <a:pt x="617" y="445"/>
                  </a:lnTo>
                  <a:lnTo>
                    <a:pt x="611" y="457"/>
                  </a:lnTo>
                  <a:lnTo>
                    <a:pt x="606" y="459"/>
                  </a:lnTo>
                  <a:lnTo>
                    <a:pt x="599" y="457"/>
                  </a:lnTo>
                  <a:lnTo>
                    <a:pt x="597" y="448"/>
                  </a:lnTo>
                  <a:lnTo>
                    <a:pt x="592" y="444"/>
                  </a:lnTo>
                  <a:lnTo>
                    <a:pt x="586" y="428"/>
                  </a:lnTo>
                  <a:lnTo>
                    <a:pt x="582" y="413"/>
                  </a:lnTo>
                  <a:lnTo>
                    <a:pt x="580" y="405"/>
                  </a:lnTo>
                  <a:lnTo>
                    <a:pt x="586" y="393"/>
                  </a:lnTo>
                  <a:lnTo>
                    <a:pt x="584" y="383"/>
                  </a:lnTo>
                  <a:lnTo>
                    <a:pt x="574" y="366"/>
                  </a:lnTo>
                  <a:lnTo>
                    <a:pt x="569" y="363"/>
                  </a:lnTo>
                  <a:lnTo>
                    <a:pt x="551" y="372"/>
                  </a:lnTo>
                  <a:lnTo>
                    <a:pt x="548" y="371"/>
                  </a:lnTo>
                  <a:lnTo>
                    <a:pt x="543" y="363"/>
                  </a:lnTo>
                  <a:lnTo>
                    <a:pt x="534" y="357"/>
                  </a:lnTo>
                  <a:lnTo>
                    <a:pt x="514" y="360"/>
                  </a:lnTo>
                  <a:lnTo>
                    <a:pt x="501" y="358"/>
                  </a:lnTo>
                  <a:lnTo>
                    <a:pt x="488" y="360"/>
                  </a:lnTo>
                  <a:lnTo>
                    <a:pt x="481" y="363"/>
                  </a:lnTo>
                  <a:lnTo>
                    <a:pt x="483" y="368"/>
                  </a:lnTo>
                  <a:lnTo>
                    <a:pt x="480" y="375"/>
                  </a:lnTo>
                  <a:lnTo>
                    <a:pt x="483" y="379"/>
                  </a:lnTo>
                  <a:lnTo>
                    <a:pt x="480" y="381"/>
                  </a:lnTo>
                  <a:lnTo>
                    <a:pt x="474" y="379"/>
                  </a:lnTo>
                  <a:lnTo>
                    <a:pt x="467" y="383"/>
                  </a:lnTo>
                  <a:lnTo>
                    <a:pt x="456" y="382"/>
                  </a:lnTo>
                  <a:lnTo>
                    <a:pt x="446" y="371"/>
                  </a:lnTo>
                  <a:lnTo>
                    <a:pt x="431" y="374"/>
                  </a:lnTo>
                  <a:lnTo>
                    <a:pt x="420" y="369"/>
                  </a:lnTo>
                  <a:lnTo>
                    <a:pt x="410" y="371"/>
                  </a:lnTo>
                  <a:lnTo>
                    <a:pt x="395" y="375"/>
                  </a:lnTo>
                  <a:lnTo>
                    <a:pt x="377" y="389"/>
                  </a:lnTo>
                  <a:lnTo>
                    <a:pt x="360" y="397"/>
                  </a:lnTo>
                  <a:lnTo>
                    <a:pt x="349" y="406"/>
                  </a:lnTo>
                  <a:lnTo>
                    <a:pt x="343" y="415"/>
                  </a:lnTo>
                  <a:lnTo>
                    <a:pt x="340" y="428"/>
                  </a:lnTo>
                  <a:lnTo>
                    <a:pt x="339" y="437"/>
                  </a:lnTo>
                  <a:lnTo>
                    <a:pt x="340" y="444"/>
                  </a:lnTo>
                  <a:lnTo>
                    <a:pt x="334" y="445"/>
                  </a:lnTo>
                  <a:lnTo>
                    <a:pt x="323" y="440"/>
                  </a:lnTo>
                  <a:lnTo>
                    <a:pt x="312" y="434"/>
                  </a:lnTo>
                  <a:lnTo>
                    <a:pt x="309" y="425"/>
                  </a:lnTo>
                  <a:lnTo>
                    <a:pt x="309" y="412"/>
                  </a:lnTo>
                  <a:lnTo>
                    <a:pt x="301" y="402"/>
                  </a:lnTo>
                  <a:lnTo>
                    <a:pt x="299" y="390"/>
                  </a:lnTo>
                  <a:lnTo>
                    <a:pt x="294" y="377"/>
                  </a:lnTo>
                  <a:lnTo>
                    <a:pt x="284" y="369"/>
                  </a:lnTo>
                  <a:lnTo>
                    <a:pt x="271" y="370"/>
                  </a:lnTo>
                  <a:lnTo>
                    <a:pt x="257" y="385"/>
                  </a:lnTo>
                  <a:lnTo>
                    <a:pt x="245" y="380"/>
                  </a:lnTo>
                  <a:lnTo>
                    <a:pt x="238" y="374"/>
                  </a:lnTo>
                  <a:lnTo>
                    <a:pt x="237" y="363"/>
                  </a:lnTo>
                  <a:lnTo>
                    <a:pt x="235" y="353"/>
                  </a:lnTo>
                  <a:lnTo>
                    <a:pt x="228" y="345"/>
                  </a:lnTo>
                  <a:lnTo>
                    <a:pt x="221" y="339"/>
                  </a:lnTo>
                  <a:lnTo>
                    <a:pt x="218" y="332"/>
                  </a:lnTo>
                  <a:lnTo>
                    <a:pt x="189" y="332"/>
                  </a:lnTo>
                  <a:lnTo>
                    <a:pt x="187" y="340"/>
                  </a:lnTo>
                  <a:lnTo>
                    <a:pt x="175" y="340"/>
                  </a:lnTo>
                  <a:lnTo>
                    <a:pt x="143" y="340"/>
                  </a:lnTo>
                  <a:lnTo>
                    <a:pt x="110" y="326"/>
                  </a:lnTo>
                  <a:lnTo>
                    <a:pt x="89" y="317"/>
                  </a:lnTo>
                  <a:lnTo>
                    <a:pt x="92" y="314"/>
                  </a:lnTo>
                  <a:lnTo>
                    <a:pt x="71" y="316"/>
                  </a:lnTo>
                  <a:lnTo>
                    <a:pt x="52" y="317"/>
                  </a:lnTo>
                  <a:lnTo>
                    <a:pt x="53" y="308"/>
                  </a:lnTo>
                  <a:lnTo>
                    <a:pt x="47" y="297"/>
                  </a:lnTo>
                  <a:lnTo>
                    <a:pt x="41" y="294"/>
                  </a:lnTo>
                  <a:lnTo>
                    <a:pt x="41" y="289"/>
                  </a:lnTo>
                  <a:lnTo>
                    <a:pt x="32" y="288"/>
                  </a:lnTo>
                  <a:lnTo>
                    <a:pt x="29" y="283"/>
                  </a:lnTo>
                  <a:lnTo>
                    <a:pt x="15" y="281"/>
                  </a:lnTo>
                  <a:lnTo>
                    <a:pt x="12" y="277"/>
                  </a:lnTo>
                  <a:lnTo>
                    <a:pt x="15" y="267"/>
                  </a:lnTo>
                  <a:lnTo>
                    <a:pt x="7" y="248"/>
                  </a:lnTo>
                  <a:lnTo>
                    <a:pt x="6" y="222"/>
                  </a:lnTo>
                  <a:lnTo>
                    <a:pt x="8" y="217"/>
                  </a:lnTo>
                  <a:lnTo>
                    <a:pt x="4" y="211"/>
                  </a:lnTo>
                  <a:lnTo>
                    <a:pt x="0" y="195"/>
                  </a:lnTo>
                  <a:lnTo>
                    <a:pt x="5" y="180"/>
                  </a:lnTo>
                  <a:lnTo>
                    <a:pt x="3" y="169"/>
                  </a:lnTo>
                  <a:lnTo>
                    <a:pt x="14" y="154"/>
                  </a:lnTo>
                  <a:lnTo>
                    <a:pt x="22" y="138"/>
                  </a:lnTo>
                  <a:lnTo>
                    <a:pt x="26" y="123"/>
                  </a:lnTo>
                  <a:lnTo>
                    <a:pt x="42" y="106"/>
                  </a:lnTo>
                  <a:lnTo>
                    <a:pt x="54" y="88"/>
                  </a:lnTo>
                  <a:lnTo>
                    <a:pt x="66" y="71"/>
                  </a:lnTo>
                  <a:lnTo>
                    <a:pt x="78" y="46"/>
                  </a:lnTo>
                  <a:lnTo>
                    <a:pt x="84" y="31"/>
                  </a:lnTo>
                  <a:lnTo>
                    <a:pt x="85" y="23"/>
                  </a:lnTo>
                  <a:lnTo>
                    <a:pt x="89" y="18"/>
                  </a:lnTo>
                  <a:lnTo>
                    <a:pt x="106" y="25"/>
                  </a:lnTo>
                  <a:lnTo>
                    <a:pt x="103" y="43"/>
                  </a:lnTo>
                  <a:lnTo>
                    <a:pt x="109" y="37"/>
                  </a:lnTo>
                  <a:lnTo>
                    <a:pt x="117" y="23"/>
                  </a:lnTo>
                  <a:lnTo>
                    <a:pt x="122" y="7"/>
                  </a:lnTo>
                  <a:lnTo>
                    <a:pt x="163" y="7"/>
                  </a:lnTo>
                  <a:lnTo>
                    <a:pt x="207" y="7"/>
                  </a:lnTo>
                  <a:lnTo>
                    <a:pt x="221" y="7"/>
                  </a:lnTo>
                  <a:lnTo>
                    <a:pt x="266" y="7"/>
                  </a:lnTo>
                  <a:lnTo>
                    <a:pt x="309" y="7"/>
                  </a:lnTo>
                  <a:lnTo>
                    <a:pt x="354" y="7"/>
                  </a:lnTo>
                  <a:lnTo>
                    <a:pt x="397" y="7"/>
                  </a:lnTo>
                  <a:lnTo>
                    <a:pt x="447" y="7"/>
                  </a:lnTo>
                  <a:lnTo>
                    <a:pt x="497" y="7"/>
                  </a:lnTo>
                  <a:lnTo>
                    <a:pt x="528" y="7"/>
                  </a:lnTo>
                  <a:lnTo>
                    <a:pt x="531" y="0"/>
                  </a:lnTo>
                  <a:lnTo>
                    <a:pt x="537" y="0"/>
                  </a:lnTo>
                  <a:lnTo>
                    <a:pt x="534" y="10"/>
                  </a:lnTo>
                  <a:lnTo>
                    <a:pt x="537" y="13"/>
                  </a:lnTo>
                  <a:lnTo>
                    <a:pt x="547" y="14"/>
                  </a:lnTo>
                  <a:lnTo>
                    <a:pt x="560" y="17"/>
                  </a:lnTo>
                  <a:lnTo>
                    <a:pt x="572" y="23"/>
                  </a:lnTo>
                  <a:lnTo>
                    <a:pt x="585" y="20"/>
                  </a:lnTo>
                  <a:lnTo>
                    <a:pt x="601" y="2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8"/>
            <p:cNvSpPr/>
            <p:nvPr/>
          </p:nvSpPr>
          <p:spPr>
            <a:xfrm>
              <a:off x="4360243" y="2679646"/>
              <a:ext cx="68247" cy="34917"/>
            </a:xfrm>
            <a:custGeom>
              <a:avLst/>
              <a:gdLst/>
              <a:ahLst/>
              <a:cxnLst/>
              <a:rect l="l" t="t" r="r" b="b"/>
              <a:pathLst>
                <a:path w="43" h="22" extrusionOk="0">
                  <a:moveTo>
                    <a:pt x="23" y="15"/>
                  </a:moveTo>
                  <a:lnTo>
                    <a:pt x="2" y="22"/>
                  </a:lnTo>
                  <a:lnTo>
                    <a:pt x="0" y="17"/>
                  </a:lnTo>
                  <a:lnTo>
                    <a:pt x="6" y="9"/>
                  </a:lnTo>
                  <a:lnTo>
                    <a:pt x="26" y="3"/>
                  </a:lnTo>
                  <a:lnTo>
                    <a:pt x="36" y="0"/>
                  </a:lnTo>
                  <a:lnTo>
                    <a:pt x="43" y="1"/>
                  </a:lnTo>
                  <a:lnTo>
                    <a:pt x="43" y="6"/>
                  </a:lnTo>
                  <a:lnTo>
                    <a:pt x="23" y="1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8"/>
            <p:cNvSpPr/>
            <p:nvPr/>
          </p:nvSpPr>
          <p:spPr>
            <a:xfrm>
              <a:off x="4182482" y="2612986"/>
              <a:ext cx="41266" cy="17458"/>
            </a:xfrm>
            <a:custGeom>
              <a:avLst/>
              <a:gdLst/>
              <a:ahLst/>
              <a:cxnLst/>
              <a:rect l="l" t="t" r="r" b="b"/>
              <a:pathLst>
                <a:path w="26" h="11" extrusionOk="0">
                  <a:moveTo>
                    <a:pt x="19" y="8"/>
                  </a:moveTo>
                  <a:lnTo>
                    <a:pt x="7" y="11"/>
                  </a:lnTo>
                  <a:lnTo>
                    <a:pt x="3" y="7"/>
                  </a:lnTo>
                  <a:lnTo>
                    <a:pt x="0" y="3"/>
                  </a:lnTo>
                  <a:lnTo>
                    <a:pt x="17" y="0"/>
                  </a:lnTo>
                  <a:lnTo>
                    <a:pt x="26" y="1"/>
                  </a:lnTo>
                  <a:lnTo>
                    <a:pt x="19" y="8"/>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p8"/>
            <p:cNvSpPr/>
            <p:nvPr/>
          </p:nvSpPr>
          <p:spPr>
            <a:xfrm>
              <a:off x="4203114" y="2519345"/>
              <a:ext cx="60312" cy="22220"/>
            </a:xfrm>
            <a:custGeom>
              <a:avLst/>
              <a:gdLst/>
              <a:ahLst/>
              <a:cxnLst/>
              <a:rect l="l" t="t" r="r" b="b"/>
              <a:pathLst>
                <a:path w="38" h="14" extrusionOk="0">
                  <a:moveTo>
                    <a:pt x="10" y="0"/>
                  </a:moveTo>
                  <a:lnTo>
                    <a:pt x="14" y="3"/>
                  </a:lnTo>
                  <a:lnTo>
                    <a:pt x="24" y="2"/>
                  </a:lnTo>
                  <a:lnTo>
                    <a:pt x="28" y="6"/>
                  </a:lnTo>
                  <a:lnTo>
                    <a:pt x="38" y="8"/>
                  </a:lnTo>
                  <a:lnTo>
                    <a:pt x="34" y="10"/>
                  </a:lnTo>
                  <a:lnTo>
                    <a:pt x="20" y="14"/>
                  </a:lnTo>
                  <a:lnTo>
                    <a:pt x="15" y="10"/>
                  </a:lnTo>
                  <a:lnTo>
                    <a:pt x="14" y="7"/>
                  </a:lnTo>
                  <a:lnTo>
                    <a:pt x="2" y="8"/>
                  </a:lnTo>
                  <a:lnTo>
                    <a:pt x="0" y="7"/>
                  </a:lnTo>
                  <a:lnTo>
                    <a:pt x="1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8" name="Google Shape;598;p8"/>
            <p:cNvSpPr/>
            <p:nvPr/>
          </p:nvSpPr>
          <p:spPr>
            <a:xfrm>
              <a:off x="4053923" y="2324127"/>
              <a:ext cx="977687" cy="455509"/>
            </a:xfrm>
            <a:custGeom>
              <a:avLst/>
              <a:gdLst/>
              <a:ahLst/>
              <a:cxnLst/>
              <a:rect l="l" t="t" r="r" b="b"/>
              <a:pathLst>
                <a:path w="616" h="287" extrusionOk="0">
                  <a:moveTo>
                    <a:pt x="616" y="25"/>
                  </a:moveTo>
                  <a:lnTo>
                    <a:pt x="543" y="86"/>
                  </a:lnTo>
                  <a:lnTo>
                    <a:pt x="437" y="183"/>
                  </a:lnTo>
                  <a:lnTo>
                    <a:pt x="450" y="184"/>
                  </a:lnTo>
                  <a:lnTo>
                    <a:pt x="458" y="188"/>
                  </a:lnTo>
                  <a:lnTo>
                    <a:pt x="459" y="196"/>
                  </a:lnTo>
                  <a:lnTo>
                    <a:pt x="460" y="208"/>
                  </a:lnTo>
                  <a:lnTo>
                    <a:pt x="483" y="197"/>
                  </a:lnTo>
                  <a:lnTo>
                    <a:pt x="502" y="192"/>
                  </a:lnTo>
                  <a:lnTo>
                    <a:pt x="500" y="201"/>
                  </a:lnTo>
                  <a:lnTo>
                    <a:pt x="503" y="208"/>
                  </a:lnTo>
                  <a:lnTo>
                    <a:pt x="507" y="216"/>
                  </a:lnTo>
                  <a:lnTo>
                    <a:pt x="504" y="228"/>
                  </a:lnTo>
                  <a:lnTo>
                    <a:pt x="500" y="249"/>
                  </a:lnTo>
                  <a:lnTo>
                    <a:pt x="513" y="260"/>
                  </a:lnTo>
                  <a:lnTo>
                    <a:pt x="504" y="271"/>
                  </a:lnTo>
                  <a:lnTo>
                    <a:pt x="489" y="280"/>
                  </a:lnTo>
                  <a:lnTo>
                    <a:pt x="487" y="273"/>
                  </a:lnTo>
                  <a:lnTo>
                    <a:pt x="480" y="267"/>
                  </a:lnTo>
                  <a:lnTo>
                    <a:pt x="490" y="252"/>
                  </a:lnTo>
                  <a:lnTo>
                    <a:pt x="485" y="238"/>
                  </a:lnTo>
                  <a:lnTo>
                    <a:pt x="493" y="221"/>
                  </a:lnTo>
                  <a:lnTo>
                    <a:pt x="481" y="220"/>
                  </a:lnTo>
                  <a:lnTo>
                    <a:pt x="460" y="219"/>
                  </a:lnTo>
                  <a:lnTo>
                    <a:pt x="448" y="214"/>
                  </a:lnTo>
                  <a:lnTo>
                    <a:pt x="439" y="196"/>
                  </a:lnTo>
                  <a:lnTo>
                    <a:pt x="429" y="193"/>
                  </a:lnTo>
                  <a:lnTo>
                    <a:pt x="412" y="187"/>
                  </a:lnTo>
                  <a:lnTo>
                    <a:pt x="392" y="188"/>
                  </a:lnTo>
                  <a:lnTo>
                    <a:pt x="374" y="180"/>
                  </a:lnTo>
                  <a:lnTo>
                    <a:pt x="366" y="173"/>
                  </a:lnTo>
                  <a:lnTo>
                    <a:pt x="348" y="176"/>
                  </a:lnTo>
                  <a:lnTo>
                    <a:pt x="337" y="188"/>
                  </a:lnTo>
                  <a:lnTo>
                    <a:pt x="328" y="190"/>
                  </a:lnTo>
                  <a:lnTo>
                    <a:pt x="309" y="193"/>
                  </a:lnTo>
                  <a:lnTo>
                    <a:pt x="290" y="199"/>
                  </a:lnTo>
                  <a:lnTo>
                    <a:pt x="272" y="203"/>
                  </a:lnTo>
                  <a:lnTo>
                    <a:pt x="281" y="193"/>
                  </a:lnTo>
                  <a:lnTo>
                    <a:pt x="306" y="176"/>
                  </a:lnTo>
                  <a:lnTo>
                    <a:pt x="326" y="170"/>
                  </a:lnTo>
                  <a:lnTo>
                    <a:pt x="328" y="166"/>
                  </a:lnTo>
                  <a:lnTo>
                    <a:pt x="299" y="176"/>
                  </a:lnTo>
                  <a:lnTo>
                    <a:pt x="278" y="187"/>
                  </a:lnTo>
                  <a:lnTo>
                    <a:pt x="245" y="199"/>
                  </a:lnTo>
                  <a:lnTo>
                    <a:pt x="245" y="208"/>
                  </a:lnTo>
                  <a:lnTo>
                    <a:pt x="219" y="221"/>
                  </a:lnTo>
                  <a:lnTo>
                    <a:pt x="196" y="228"/>
                  </a:lnTo>
                  <a:lnTo>
                    <a:pt x="176" y="233"/>
                  </a:lnTo>
                  <a:lnTo>
                    <a:pt x="164" y="242"/>
                  </a:lnTo>
                  <a:lnTo>
                    <a:pt x="133" y="250"/>
                  </a:lnTo>
                  <a:lnTo>
                    <a:pt x="119" y="259"/>
                  </a:lnTo>
                  <a:lnTo>
                    <a:pt x="95" y="267"/>
                  </a:lnTo>
                  <a:lnTo>
                    <a:pt x="87" y="265"/>
                  </a:lnTo>
                  <a:lnTo>
                    <a:pt x="69" y="270"/>
                  </a:lnTo>
                  <a:lnTo>
                    <a:pt x="48" y="276"/>
                  </a:lnTo>
                  <a:lnTo>
                    <a:pt x="30" y="282"/>
                  </a:lnTo>
                  <a:lnTo>
                    <a:pt x="0" y="287"/>
                  </a:lnTo>
                  <a:lnTo>
                    <a:pt x="2" y="285"/>
                  </a:lnTo>
                  <a:lnTo>
                    <a:pt x="26" y="276"/>
                  </a:lnTo>
                  <a:lnTo>
                    <a:pt x="45" y="270"/>
                  </a:lnTo>
                  <a:lnTo>
                    <a:pt x="71" y="261"/>
                  </a:lnTo>
                  <a:lnTo>
                    <a:pt x="90" y="259"/>
                  </a:lnTo>
                  <a:lnTo>
                    <a:pt x="105" y="251"/>
                  </a:lnTo>
                  <a:lnTo>
                    <a:pt x="136" y="241"/>
                  </a:lnTo>
                  <a:lnTo>
                    <a:pt x="142" y="237"/>
                  </a:lnTo>
                  <a:lnTo>
                    <a:pt x="159" y="231"/>
                  </a:lnTo>
                  <a:lnTo>
                    <a:pt x="176" y="218"/>
                  </a:lnTo>
                  <a:lnTo>
                    <a:pt x="195" y="208"/>
                  </a:lnTo>
                  <a:lnTo>
                    <a:pt x="174" y="213"/>
                  </a:lnTo>
                  <a:lnTo>
                    <a:pt x="173" y="209"/>
                  </a:lnTo>
                  <a:lnTo>
                    <a:pt x="158" y="216"/>
                  </a:lnTo>
                  <a:lnTo>
                    <a:pt x="159" y="207"/>
                  </a:lnTo>
                  <a:lnTo>
                    <a:pt x="148" y="213"/>
                  </a:lnTo>
                  <a:lnTo>
                    <a:pt x="154" y="205"/>
                  </a:lnTo>
                  <a:lnTo>
                    <a:pt x="131" y="211"/>
                  </a:lnTo>
                  <a:lnTo>
                    <a:pt x="123" y="211"/>
                  </a:lnTo>
                  <a:lnTo>
                    <a:pt x="134" y="201"/>
                  </a:lnTo>
                  <a:lnTo>
                    <a:pt x="144" y="194"/>
                  </a:lnTo>
                  <a:lnTo>
                    <a:pt x="143" y="188"/>
                  </a:lnTo>
                  <a:lnTo>
                    <a:pt x="122" y="192"/>
                  </a:lnTo>
                  <a:lnTo>
                    <a:pt x="119" y="184"/>
                  </a:lnTo>
                  <a:lnTo>
                    <a:pt x="116" y="179"/>
                  </a:lnTo>
                  <a:lnTo>
                    <a:pt x="128" y="170"/>
                  </a:lnTo>
                  <a:lnTo>
                    <a:pt x="127" y="162"/>
                  </a:lnTo>
                  <a:lnTo>
                    <a:pt x="144" y="153"/>
                  </a:lnTo>
                  <a:lnTo>
                    <a:pt x="167" y="142"/>
                  </a:lnTo>
                  <a:lnTo>
                    <a:pt x="182" y="134"/>
                  </a:lnTo>
                  <a:lnTo>
                    <a:pt x="195" y="133"/>
                  </a:lnTo>
                  <a:lnTo>
                    <a:pt x="200" y="136"/>
                  </a:lnTo>
                  <a:lnTo>
                    <a:pt x="221" y="128"/>
                  </a:lnTo>
                  <a:lnTo>
                    <a:pt x="228" y="129"/>
                  </a:lnTo>
                  <a:lnTo>
                    <a:pt x="245" y="123"/>
                  </a:lnTo>
                  <a:lnTo>
                    <a:pt x="253" y="116"/>
                  </a:lnTo>
                  <a:lnTo>
                    <a:pt x="249" y="113"/>
                  </a:lnTo>
                  <a:lnTo>
                    <a:pt x="267" y="106"/>
                  </a:lnTo>
                  <a:lnTo>
                    <a:pt x="259" y="107"/>
                  </a:lnTo>
                  <a:lnTo>
                    <a:pt x="240" y="110"/>
                  </a:lnTo>
                  <a:lnTo>
                    <a:pt x="232" y="114"/>
                  </a:lnTo>
                  <a:lnTo>
                    <a:pt x="226" y="110"/>
                  </a:lnTo>
                  <a:lnTo>
                    <a:pt x="206" y="112"/>
                  </a:lnTo>
                  <a:lnTo>
                    <a:pt x="192" y="108"/>
                  </a:lnTo>
                  <a:lnTo>
                    <a:pt x="196" y="101"/>
                  </a:lnTo>
                  <a:lnTo>
                    <a:pt x="193" y="92"/>
                  </a:lnTo>
                  <a:lnTo>
                    <a:pt x="220" y="85"/>
                  </a:lnTo>
                  <a:lnTo>
                    <a:pt x="259" y="76"/>
                  </a:lnTo>
                  <a:lnTo>
                    <a:pt x="270" y="76"/>
                  </a:lnTo>
                  <a:lnTo>
                    <a:pt x="257" y="85"/>
                  </a:lnTo>
                  <a:lnTo>
                    <a:pt x="284" y="85"/>
                  </a:lnTo>
                  <a:lnTo>
                    <a:pt x="288" y="74"/>
                  </a:lnTo>
                  <a:lnTo>
                    <a:pt x="281" y="68"/>
                  </a:lnTo>
                  <a:lnTo>
                    <a:pt x="283" y="59"/>
                  </a:lnTo>
                  <a:lnTo>
                    <a:pt x="281" y="53"/>
                  </a:lnTo>
                  <a:lnTo>
                    <a:pt x="271" y="48"/>
                  </a:lnTo>
                  <a:lnTo>
                    <a:pt x="290" y="39"/>
                  </a:lnTo>
                  <a:lnTo>
                    <a:pt x="313" y="39"/>
                  </a:lnTo>
                  <a:lnTo>
                    <a:pt x="339" y="31"/>
                  </a:lnTo>
                  <a:lnTo>
                    <a:pt x="353" y="24"/>
                  </a:lnTo>
                  <a:lnTo>
                    <a:pt x="376" y="16"/>
                  </a:lnTo>
                  <a:lnTo>
                    <a:pt x="390" y="14"/>
                  </a:lnTo>
                  <a:lnTo>
                    <a:pt x="424" y="7"/>
                  </a:lnTo>
                  <a:lnTo>
                    <a:pt x="433" y="8"/>
                  </a:lnTo>
                  <a:lnTo>
                    <a:pt x="464" y="0"/>
                  </a:lnTo>
                  <a:lnTo>
                    <a:pt x="477" y="3"/>
                  </a:lnTo>
                  <a:lnTo>
                    <a:pt x="476" y="10"/>
                  </a:lnTo>
                  <a:lnTo>
                    <a:pt x="485" y="8"/>
                  </a:lnTo>
                  <a:lnTo>
                    <a:pt x="504" y="8"/>
                  </a:lnTo>
                  <a:lnTo>
                    <a:pt x="499" y="12"/>
                  </a:lnTo>
                  <a:lnTo>
                    <a:pt x="513" y="14"/>
                  </a:lnTo>
                  <a:lnTo>
                    <a:pt x="527" y="13"/>
                  </a:lnTo>
                  <a:lnTo>
                    <a:pt x="546" y="18"/>
                  </a:lnTo>
                  <a:lnTo>
                    <a:pt x="567" y="19"/>
                  </a:lnTo>
                  <a:lnTo>
                    <a:pt x="573" y="21"/>
                  </a:lnTo>
                  <a:lnTo>
                    <a:pt x="593" y="19"/>
                  </a:lnTo>
                  <a:lnTo>
                    <a:pt x="605" y="24"/>
                  </a:lnTo>
                  <a:lnTo>
                    <a:pt x="616" y="2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p8"/>
            <p:cNvSpPr/>
            <p:nvPr/>
          </p:nvSpPr>
          <p:spPr>
            <a:xfrm>
              <a:off x="6287049" y="4238218"/>
              <a:ext cx="77770" cy="111100"/>
            </a:xfrm>
            <a:custGeom>
              <a:avLst/>
              <a:gdLst/>
              <a:ahLst/>
              <a:cxnLst/>
              <a:rect l="l" t="t" r="r" b="b"/>
              <a:pathLst>
                <a:path w="49" h="70" extrusionOk="0">
                  <a:moveTo>
                    <a:pt x="0" y="65"/>
                  </a:moveTo>
                  <a:lnTo>
                    <a:pt x="4" y="57"/>
                  </a:lnTo>
                  <a:lnTo>
                    <a:pt x="6" y="48"/>
                  </a:lnTo>
                  <a:lnTo>
                    <a:pt x="9" y="40"/>
                  </a:lnTo>
                  <a:lnTo>
                    <a:pt x="3" y="29"/>
                  </a:lnTo>
                  <a:lnTo>
                    <a:pt x="2" y="16"/>
                  </a:lnTo>
                  <a:lnTo>
                    <a:pt x="11" y="0"/>
                  </a:lnTo>
                  <a:lnTo>
                    <a:pt x="17" y="1"/>
                  </a:lnTo>
                  <a:lnTo>
                    <a:pt x="29" y="6"/>
                  </a:lnTo>
                  <a:lnTo>
                    <a:pt x="47" y="22"/>
                  </a:lnTo>
                  <a:lnTo>
                    <a:pt x="49" y="30"/>
                  </a:lnTo>
                  <a:lnTo>
                    <a:pt x="38" y="47"/>
                  </a:lnTo>
                  <a:lnTo>
                    <a:pt x="33" y="61"/>
                  </a:lnTo>
                  <a:lnTo>
                    <a:pt x="27" y="69"/>
                  </a:lnTo>
                  <a:lnTo>
                    <a:pt x="18" y="70"/>
                  </a:lnTo>
                  <a:lnTo>
                    <a:pt x="16" y="64"/>
                  </a:lnTo>
                  <a:lnTo>
                    <a:pt x="13" y="64"/>
                  </a:lnTo>
                  <a:lnTo>
                    <a:pt x="7" y="69"/>
                  </a:lnTo>
                  <a:lnTo>
                    <a:pt x="0" y="65"/>
                  </a:lnTo>
                  <a:lnTo>
                    <a:pt x="0" y="6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0" name="Google Shape;600;p8"/>
            <p:cNvSpPr/>
            <p:nvPr/>
          </p:nvSpPr>
          <p:spPr>
            <a:xfrm>
              <a:off x="5885498" y="4030301"/>
              <a:ext cx="4761" cy="4761"/>
            </a:xfrm>
            <a:custGeom>
              <a:avLst/>
              <a:gdLst/>
              <a:ahLst/>
              <a:cxnLst/>
              <a:rect l="l" t="t" r="r" b="b"/>
              <a:pathLst>
                <a:path w="3" h="3" extrusionOk="0">
                  <a:moveTo>
                    <a:pt x="3" y="3"/>
                  </a:moveTo>
                  <a:lnTo>
                    <a:pt x="2" y="3"/>
                  </a:lnTo>
                  <a:lnTo>
                    <a:pt x="0" y="1"/>
                  </a:lnTo>
                  <a:lnTo>
                    <a:pt x="0" y="0"/>
                  </a:lnTo>
                  <a:lnTo>
                    <a:pt x="1" y="1"/>
                  </a:lnTo>
                  <a:lnTo>
                    <a:pt x="2" y="2"/>
                  </a:lnTo>
                  <a:lnTo>
                    <a:pt x="3" y="3"/>
                  </a:lnTo>
                  <a:lnTo>
                    <a:pt x="3" y="3"/>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1" name="Google Shape;601;p8"/>
            <p:cNvSpPr/>
            <p:nvPr/>
          </p:nvSpPr>
          <p:spPr>
            <a:xfrm>
              <a:off x="9045523" y="3619233"/>
              <a:ext cx="3174" cy="12697"/>
            </a:xfrm>
            <a:custGeom>
              <a:avLst/>
              <a:gdLst/>
              <a:ahLst/>
              <a:cxnLst/>
              <a:rect l="l" t="t" r="r" b="b"/>
              <a:pathLst>
                <a:path w="2" h="8" extrusionOk="0">
                  <a:moveTo>
                    <a:pt x="0" y="0"/>
                  </a:moveTo>
                  <a:lnTo>
                    <a:pt x="1" y="0"/>
                  </a:lnTo>
                  <a:lnTo>
                    <a:pt x="1" y="0"/>
                  </a:lnTo>
                  <a:lnTo>
                    <a:pt x="2" y="2"/>
                  </a:lnTo>
                  <a:lnTo>
                    <a:pt x="2" y="3"/>
                  </a:lnTo>
                  <a:lnTo>
                    <a:pt x="2" y="5"/>
                  </a:lnTo>
                  <a:lnTo>
                    <a:pt x="2" y="7"/>
                  </a:lnTo>
                  <a:lnTo>
                    <a:pt x="2" y="8"/>
                  </a:lnTo>
                  <a:lnTo>
                    <a:pt x="2" y="7"/>
                  </a:lnTo>
                  <a:lnTo>
                    <a:pt x="0" y="5"/>
                  </a:lnTo>
                  <a:lnTo>
                    <a:pt x="0" y="3"/>
                  </a:lnTo>
                  <a:lnTo>
                    <a:pt x="0" y="2"/>
                  </a:lnTo>
                  <a:lnTo>
                    <a:pt x="0" y="0"/>
                  </a:lnTo>
                  <a:lnTo>
                    <a:pt x="0" y="0"/>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2" name="Google Shape;602;p8"/>
            <p:cNvSpPr/>
            <p:nvPr/>
          </p:nvSpPr>
          <p:spPr>
            <a:xfrm>
              <a:off x="6095003" y="3433537"/>
              <a:ext cx="3174" cy="3174"/>
            </a:xfrm>
            <a:custGeom>
              <a:avLst/>
              <a:gdLst/>
              <a:ahLst/>
              <a:cxnLst/>
              <a:rect l="l" t="t" r="r" b="b"/>
              <a:pathLst>
                <a:path w="2" h="2" extrusionOk="0">
                  <a:moveTo>
                    <a:pt x="2" y="0"/>
                  </a:moveTo>
                  <a:lnTo>
                    <a:pt x="2" y="0"/>
                  </a:lnTo>
                  <a:lnTo>
                    <a:pt x="2" y="0"/>
                  </a:lnTo>
                  <a:lnTo>
                    <a:pt x="2" y="1"/>
                  </a:lnTo>
                  <a:lnTo>
                    <a:pt x="0" y="2"/>
                  </a:lnTo>
                  <a:lnTo>
                    <a:pt x="0" y="2"/>
                  </a:lnTo>
                  <a:lnTo>
                    <a:pt x="1" y="1"/>
                  </a:lnTo>
                  <a:lnTo>
                    <a:pt x="1" y="1"/>
                  </a:lnTo>
                  <a:lnTo>
                    <a:pt x="2" y="0"/>
                  </a:lnTo>
                  <a:lnTo>
                    <a:pt x="2"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3" name="Google Shape;603;p8"/>
            <p:cNvSpPr/>
            <p:nvPr/>
          </p:nvSpPr>
          <p:spPr>
            <a:xfrm>
              <a:off x="5909306" y="4036650"/>
              <a:ext cx="9523" cy="11110"/>
            </a:xfrm>
            <a:custGeom>
              <a:avLst/>
              <a:gdLst/>
              <a:ahLst/>
              <a:cxnLst/>
              <a:rect l="l" t="t" r="r" b="b"/>
              <a:pathLst>
                <a:path w="6" h="7" extrusionOk="0">
                  <a:moveTo>
                    <a:pt x="6" y="7"/>
                  </a:moveTo>
                  <a:lnTo>
                    <a:pt x="5" y="7"/>
                  </a:lnTo>
                  <a:lnTo>
                    <a:pt x="4" y="6"/>
                  </a:lnTo>
                  <a:lnTo>
                    <a:pt x="3" y="5"/>
                  </a:lnTo>
                  <a:lnTo>
                    <a:pt x="3" y="5"/>
                  </a:lnTo>
                  <a:lnTo>
                    <a:pt x="2" y="4"/>
                  </a:lnTo>
                  <a:lnTo>
                    <a:pt x="1" y="4"/>
                  </a:lnTo>
                  <a:lnTo>
                    <a:pt x="0" y="2"/>
                  </a:lnTo>
                  <a:lnTo>
                    <a:pt x="0" y="2"/>
                  </a:lnTo>
                  <a:lnTo>
                    <a:pt x="0" y="0"/>
                  </a:lnTo>
                  <a:lnTo>
                    <a:pt x="2" y="1"/>
                  </a:lnTo>
                  <a:lnTo>
                    <a:pt x="2" y="2"/>
                  </a:lnTo>
                  <a:lnTo>
                    <a:pt x="3" y="4"/>
                  </a:lnTo>
                  <a:lnTo>
                    <a:pt x="5" y="5"/>
                  </a:lnTo>
                  <a:lnTo>
                    <a:pt x="5" y="5"/>
                  </a:lnTo>
                  <a:lnTo>
                    <a:pt x="6" y="7"/>
                  </a:lnTo>
                  <a:lnTo>
                    <a:pt x="6" y="7"/>
                  </a:lnTo>
                  <a:lnTo>
                    <a:pt x="6" y="7"/>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4" name="Google Shape;604;p8"/>
            <p:cNvSpPr/>
            <p:nvPr/>
          </p:nvSpPr>
          <p:spPr>
            <a:xfrm>
              <a:off x="5606159" y="3827148"/>
              <a:ext cx="7935" cy="1587"/>
            </a:xfrm>
            <a:custGeom>
              <a:avLst/>
              <a:gdLst/>
              <a:ahLst/>
              <a:cxnLst/>
              <a:rect l="l" t="t" r="r" b="b"/>
              <a:pathLst>
                <a:path w="5" h="1" extrusionOk="0">
                  <a:moveTo>
                    <a:pt x="1" y="0"/>
                  </a:moveTo>
                  <a:lnTo>
                    <a:pt x="2" y="1"/>
                  </a:lnTo>
                  <a:lnTo>
                    <a:pt x="3" y="0"/>
                  </a:lnTo>
                  <a:lnTo>
                    <a:pt x="3" y="0"/>
                  </a:lnTo>
                  <a:lnTo>
                    <a:pt x="5" y="0"/>
                  </a:lnTo>
                  <a:lnTo>
                    <a:pt x="5" y="0"/>
                  </a:lnTo>
                  <a:lnTo>
                    <a:pt x="5" y="1"/>
                  </a:lnTo>
                  <a:lnTo>
                    <a:pt x="4" y="1"/>
                  </a:lnTo>
                  <a:lnTo>
                    <a:pt x="3" y="1"/>
                  </a:lnTo>
                  <a:lnTo>
                    <a:pt x="3" y="1"/>
                  </a:lnTo>
                  <a:lnTo>
                    <a:pt x="0" y="1"/>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5" name="Google Shape;605;p8"/>
            <p:cNvSpPr/>
            <p:nvPr/>
          </p:nvSpPr>
          <p:spPr>
            <a:xfrm>
              <a:off x="5641077" y="3816038"/>
              <a:ext cx="4761" cy="1587"/>
            </a:xfrm>
            <a:custGeom>
              <a:avLst/>
              <a:gdLst/>
              <a:ahLst/>
              <a:cxnLst/>
              <a:rect l="l" t="t" r="r" b="b"/>
              <a:pathLst>
                <a:path w="3" h="1" extrusionOk="0">
                  <a:moveTo>
                    <a:pt x="3" y="0"/>
                  </a:moveTo>
                  <a:lnTo>
                    <a:pt x="0" y="1"/>
                  </a:lnTo>
                  <a:lnTo>
                    <a:pt x="1"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6" name="Google Shape;606;p8"/>
            <p:cNvSpPr/>
            <p:nvPr/>
          </p:nvSpPr>
          <p:spPr>
            <a:xfrm>
              <a:off x="5647426" y="3814450"/>
              <a:ext cx="3174" cy="3174"/>
            </a:xfrm>
            <a:custGeom>
              <a:avLst/>
              <a:gdLst/>
              <a:ahLst/>
              <a:cxnLst/>
              <a:rect l="l" t="t" r="r" b="b"/>
              <a:pathLst>
                <a:path w="2" h="2" extrusionOk="0">
                  <a:moveTo>
                    <a:pt x="1" y="2"/>
                  </a:moveTo>
                  <a:lnTo>
                    <a:pt x="0" y="1"/>
                  </a:lnTo>
                  <a:lnTo>
                    <a:pt x="2" y="0"/>
                  </a:lnTo>
                  <a:lnTo>
                    <a:pt x="2"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7" name="Google Shape;607;p8"/>
            <p:cNvSpPr/>
            <p:nvPr/>
          </p:nvSpPr>
          <p:spPr>
            <a:xfrm>
              <a:off x="8590011" y="3352594"/>
              <a:ext cx="6349" cy="3174"/>
            </a:xfrm>
            <a:custGeom>
              <a:avLst/>
              <a:gdLst/>
              <a:ahLst/>
              <a:cxnLst/>
              <a:rect l="l" t="t" r="r" b="b"/>
              <a:pathLst>
                <a:path w="4" h="2" extrusionOk="0">
                  <a:moveTo>
                    <a:pt x="3" y="0"/>
                  </a:moveTo>
                  <a:lnTo>
                    <a:pt x="3" y="1"/>
                  </a:lnTo>
                  <a:lnTo>
                    <a:pt x="4" y="2"/>
                  </a:lnTo>
                  <a:lnTo>
                    <a:pt x="3" y="2"/>
                  </a:lnTo>
                  <a:lnTo>
                    <a:pt x="2" y="2"/>
                  </a:lnTo>
                  <a:lnTo>
                    <a:pt x="1" y="2"/>
                  </a:lnTo>
                  <a:lnTo>
                    <a:pt x="0" y="1"/>
                  </a:lnTo>
                  <a:lnTo>
                    <a:pt x="0" y="0"/>
                  </a:lnTo>
                  <a:lnTo>
                    <a:pt x="1" y="0"/>
                  </a:lnTo>
                  <a:lnTo>
                    <a:pt x="2"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8" name="Google Shape;608;p8"/>
            <p:cNvSpPr/>
            <p:nvPr/>
          </p:nvSpPr>
          <p:spPr>
            <a:xfrm>
              <a:off x="8550332" y="3349419"/>
              <a:ext cx="36504" cy="15872"/>
            </a:xfrm>
            <a:custGeom>
              <a:avLst/>
              <a:gdLst/>
              <a:ahLst/>
              <a:cxnLst/>
              <a:rect l="l" t="t" r="r" b="b"/>
              <a:pathLst>
                <a:path w="23" h="10" extrusionOk="0">
                  <a:moveTo>
                    <a:pt x="23" y="4"/>
                  </a:moveTo>
                  <a:lnTo>
                    <a:pt x="23" y="4"/>
                  </a:lnTo>
                  <a:lnTo>
                    <a:pt x="22" y="4"/>
                  </a:lnTo>
                  <a:lnTo>
                    <a:pt x="22" y="6"/>
                  </a:lnTo>
                  <a:lnTo>
                    <a:pt x="21" y="7"/>
                  </a:lnTo>
                  <a:lnTo>
                    <a:pt x="21" y="7"/>
                  </a:lnTo>
                  <a:lnTo>
                    <a:pt x="20" y="7"/>
                  </a:lnTo>
                  <a:lnTo>
                    <a:pt x="18" y="8"/>
                  </a:lnTo>
                  <a:lnTo>
                    <a:pt x="18" y="8"/>
                  </a:lnTo>
                  <a:lnTo>
                    <a:pt x="16" y="9"/>
                  </a:lnTo>
                  <a:lnTo>
                    <a:pt x="15" y="9"/>
                  </a:lnTo>
                  <a:lnTo>
                    <a:pt x="14" y="9"/>
                  </a:lnTo>
                  <a:lnTo>
                    <a:pt x="12" y="10"/>
                  </a:lnTo>
                  <a:lnTo>
                    <a:pt x="12" y="10"/>
                  </a:lnTo>
                  <a:lnTo>
                    <a:pt x="11" y="10"/>
                  </a:lnTo>
                  <a:lnTo>
                    <a:pt x="11" y="10"/>
                  </a:lnTo>
                  <a:lnTo>
                    <a:pt x="9" y="9"/>
                  </a:lnTo>
                  <a:lnTo>
                    <a:pt x="9" y="10"/>
                  </a:lnTo>
                  <a:lnTo>
                    <a:pt x="7" y="10"/>
                  </a:lnTo>
                  <a:lnTo>
                    <a:pt x="6" y="9"/>
                  </a:lnTo>
                  <a:lnTo>
                    <a:pt x="4" y="9"/>
                  </a:lnTo>
                  <a:lnTo>
                    <a:pt x="3" y="8"/>
                  </a:lnTo>
                  <a:lnTo>
                    <a:pt x="2" y="6"/>
                  </a:lnTo>
                  <a:lnTo>
                    <a:pt x="1" y="5"/>
                  </a:lnTo>
                  <a:lnTo>
                    <a:pt x="1" y="3"/>
                  </a:lnTo>
                  <a:lnTo>
                    <a:pt x="0" y="2"/>
                  </a:lnTo>
                  <a:lnTo>
                    <a:pt x="1" y="1"/>
                  </a:lnTo>
                  <a:lnTo>
                    <a:pt x="2" y="2"/>
                  </a:lnTo>
                  <a:lnTo>
                    <a:pt x="3" y="2"/>
                  </a:lnTo>
                  <a:lnTo>
                    <a:pt x="4" y="1"/>
                  </a:lnTo>
                  <a:lnTo>
                    <a:pt x="4" y="0"/>
                  </a:lnTo>
                  <a:lnTo>
                    <a:pt x="5" y="0"/>
                  </a:lnTo>
                  <a:lnTo>
                    <a:pt x="5" y="0"/>
                  </a:lnTo>
                  <a:lnTo>
                    <a:pt x="6" y="0"/>
                  </a:lnTo>
                  <a:lnTo>
                    <a:pt x="7" y="0"/>
                  </a:lnTo>
                  <a:lnTo>
                    <a:pt x="7" y="1"/>
                  </a:lnTo>
                  <a:lnTo>
                    <a:pt x="8" y="1"/>
                  </a:lnTo>
                  <a:lnTo>
                    <a:pt x="9" y="2"/>
                  </a:lnTo>
                  <a:lnTo>
                    <a:pt x="10" y="2"/>
                  </a:lnTo>
                  <a:lnTo>
                    <a:pt x="12" y="1"/>
                  </a:lnTo>
                  <a:lnTo>
                    <a:pt x="13" y="1"/>
                  </a:lnTo>
                  <a:lnTo>
                    <a:pt x="14" y="0"/>
                  </a:lnTo>
                  <a:lnTo>
                    <a:pt x="15" y="1"/>
                  </a:lnTo>
                  <a:lnTo>
                    <a:pt x="16" y="1"/>
                  </a:lnTo>
                  <a:lnTo>
                    <a:pt x="17" y="0"/>
                  </a:lnTo>
                  <a:lnTo>
                    <a:pt x="18" y="0"/>
                  </a:lnTo>
                  <a:lnTo>
                    <a:pt x="18" y="1"/>
                  </a:lnTo>
                  <a:lnTo>
                    <a:pt x="18" y="3"/>
                  </a:lnTo>
                  <a:lnTo>
                    <a:pt x="20" y="3"/>
                  </a:lnTo>
                  <a:lnTo>
                    <a:pt x="21" y="3"/>
                  </a:lnTo>
                  <a:lnTo>
                    <a:pt x="21" y="3"/>
                  </a:lnTo>
                  <a:lnTo>
                    <a:pt x="23"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p8"/>
            <p:cNvSpPr/>
            <p:nvPr/>
          </p:nvSpPr>
          <p:spPr>
            <a:xfrm>
              <a:off x="6379105" y="5980896"/>
              <a:ext cx="4761" cy="3174"/>
            </a:xfrm>
            <a:custGeom>
              <a:avLst/>
              <a:gdLst/>
              <a:ahLst/>
              <a:cxnLst/>
              <a:rect l="l" t="t" r="r" b="b"/>
              <a:pathLst>
                <a:path w="3" h="2" extrusionOk="0">
                  <a:moveTo>
                    <a:pt x="2" y="2"/>
                  </a:moveTo>
                  <a:lnTo>
                    <a:pt x="3" y="1"/>
                  </a:lnTo>
                  <a:lnTo>
                    <a:pt x="3" y="2"/>
                  </a:lnTo>
                  <a:lnTo>
                    <a:pt x="0" y="2"/>
                  </a:lnTo>
                  <a:lnTo>
                    <a:pt x="1" y="1"/>
                  </a:lnTo>
                  <a:lnTo>
                    <a:pt x="2" y="0"/>
                  </a:lnTo>
                  <a:lnTo>
                    <a:pt x="2" y="2"/>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p8"/>
            <p:cNvSpPr/>
            <p:nvPr/>
          </p:nvSpPr>
          <p:spPr>
            <a:xfrm>
              <a:off x="6379105" y="5976134"/>
              <a:ext cx="3174" cy="4761"/>
            </a:xfrm>
            <a:custGeom>
              <a:avLst/>
              <a:gdLst/>
              <a:ahLst/>
              <a:cxnLst/>
              <a:rect l="l" t="t" r="r" b="b"/>
              <a:pathLst>
                <a:path w="2" h="3" extrusionOk="0">
                  <a:moveTo>
                    <a:pt x="0" y="0"/>
                  </a:moveTo>
                  <a:lnTo>
                    <a:pt x="0" y="1"/>
                  </a:lnTo>
                  <a:lnTo>
                    <a:pt x="1" y="1"/>
                  </a:lnTo>
                  <a:lnTo>
                    <a:pt x="2" y="3"/>
                  </a:lnTo>
                  <a:lnTo>
                    <a:pt x="0" y="3"/>
                  </a:lnTo>
                  <a:lnTo>
                    <a:pt x="0" y="2"/>
                  </a:lnTo>
                  <a:lnTo>
                    <a:pt x="0" y="1"/>
                  </a:lnTo>
                  <a:lnTo>
                    <a:pt x="0" y="0"/>
                  </a:lnTo>
                  <a:close/>
                </a:path>
              </a:pathLst>
            </a:custGeom>
            <a:solidFill>
              <a:srgbClr val="E50914"/>
            </a:solidFill>
            <a:ln w="9525" cap="rnd"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p8"/>
            <p:cNvSpPr/>
            <p:nvPr/>
          </p:nvSpPr>
          <p:spPr>
            <a:xfrm>
              <a:off x="7593277" y="2578069"/>
              <a:ext cx="6349" cy="6349"/>
            </a:xfrm>
            <a:custGeom>
              <a:avLst/>
              <a:gdLst/>
              <a:ahLst/>
              <a:cxnLst/>
              <a:rect l="l" t="t" r="r" b="b"/>
              <a:pathLst>
                <a:path w="4" h="4" extrusionOk="0">
                  <a:moveTo>
                    <a:pt x="1" y="0"/>
                  </a:moveTo>
                  <a:lnTo>
                    <a:pt x="2" y="1"/>
                  </a:lnTo>
                  <a:lnTo>
                    <a:pt x="3" y="1"/>
                  </a:lnTo>
                  <a:lnTo>
                    <a:pt x="4" y="2"/>
                  </a:lnTo>
                  <a:lnTo>
                    <a:pt x="4" y="2"/>
                  </a:lnTo>
                  <a:lnTo>
                    <a:pt x="4" y="3"/>
                  </a:lnTo>
                  <a:lnTo>
                    <a:pt x="4" y="4"/>
                  </a:lnTo>
                  <a:lnTo>
                    <a:pt x="2" y="3"/>
                  </a:lnTo>
                  <a:lnTo>
                    <a:pt x="2" y="2"/>
                  </a:lnTo>
                  <a:lnTo>
                    <a:pt x="1" y="1"/>
                  </a:lnTo>
                  <a:lnTo>
                    <a:pt x="0" y="0"/>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2" name="Google Shape;612;p8"/>
            <p:cNvSpPr/>
            <p:nvPr/>
          </p:nvSpPr>
          <p:spPr>
            <a:xfrm>
              <a:off x="7594865" y="2570134"/>
              <a:ext cx="6349" cy="4761"/>
            </a:xfrm>
            <a:custGeom>
              <a:avLst/>
              <a:gdLst/>
              <a:ahLst/>
              <a:cxnLst/>
              <a:rect l="l" t="t" r="r" b="b"/>
              <a:pathLst>
                <a:path w="4" h="3" extrusionOk="0">
                  <a:moveTo>
                    <a:pt x="1" y="1"/>
                  </a:moveTo>
                  <a:lnTo>
                    <a:pt x="4" y="1"/>
                  </a:lnTo>
                  <a:lnTo>
                    <a:pt x="4" y="1"/>
                  </a:lnTo>
                  <a:lnTo>
                    <a:pt x="4" y="3"/>
                  </a:lnTo>
                  <a:lnTo>
                    <a:pt x="4" y="3"/>
                  </a:lnTo>
                  <a:lnTo>
                    <a:pt x="2" y="1"/>
                  </a:lnTo>
                  <a:lnTo>
                    <a:pt x="1" y="1"/>
                  </a:lnTo>
                  <a:lnTo>
                    <a:pt x="0" y="0"/>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3" name="Google Shape;613;p8"/>
            <p:cNvSpPr/>
            <p:nvPr/>
          </p:nvSpPr>
          <p:spPr>
            <a:xfrm>
              <a:off x="7585342" y="2559024"/>
              <a:ext cx="14284" cy="11110"/>
            </a:xfrm>
            <a:custGeom>
              <a:avLst/>
              <a:gdLst/>
              <a:ahLst/>
              <a:cxnLst/>
              <a:rect l="l" t="t" r="r" b="b"/>
              <a:pathLst>
                <a:path w="9" h="7" extrusionOk="0">
                  <a:moveTo>
                    <a:pt x="3" y="3"/>
                  </a:moveTo>
                  <a:lnTo>
                    <a:pt x="4" y="4"/>
                  </a:lnTo>
                  <a:lnTo>
                    <a:pt x="4" y="4"/>
                  </a:lnTo>
                  <a:lnTo>
                    <a:pt x="4" y="5"/>
                  </a:lnTo>
                  <a:lnTo>
                    <a:pt x="3" y="5"/>
                  </a:lnTo>
                  <a:lnTo>
                    <a:pt x="3" y="5"/>
                  </a:lnTo>
                  <a:lnTo>
                    <a:pt x="1" y="5"/>
                  </a:lnTo>
                  <a:lnTo>
                    <a:pt x="0" y="5"/>
                  </a:lnTo>
                  <a:lnTo>
                    <a:pt x="0" y="3"/>
                  </a:lnTo>
                  <a:lnTo>
                    <a:pt x="2" y="3"/>
                  </a:lnTo>
                  <a:lnTo>
                    <a:pt x="2" y="3"/>
                  </a:lnTo>
                  <a:lnTo>
                    <a:pt x="3" y="3"/>
                  </a:lnTo>
                  <a:lnTo>
                    <a:pt x="2" y="2"/>
                  </a:lnTo>
                  <a:lnTo>
                    <a:pt x="3" y="0"/>
                  </a:lnTo>
                  <a:lnTo>
                    <a:pt x="4" y="0"/>
                  </a:lnTo>
                  <a:lnTo>
                    <a:pt x="5" y="2"/>
                  </a:lnTo>
                  <a:lnTo>
                    <a:pt x="5" y="2"/>
                  </a:lnTo>
                  <a:lnTo>
                    <a:pt x="7" y="3"/>
                  </a:lnTo>
                  <a:lnTo>
                    <a:pt x="8" y="5"/>
                  </a:lnTo>
                  <a:lnTo>
                    <a:pt x="9" y="5"/>
                  </a:lnTo>
                  <a:lnTo>
                    <a:pt x="9" y="7"/>
                  </a:lnTo>
                  <a:lnTo>
                    <a:pt x="7" y="5"/>
                  </a:lnTo>
                  <a:lnTo>
                    <a:pt x="7" y="5"/>
                  </a:lnTo>
                  <a:lnTo>
                    <a:pt x="6" y="5"/>
                  </a:lnTo>
                  <a:lnTo>
                    <a:pt x="6" y="4"/>
                  </a:lnTo>
                  <a:lnTo>
                    <a:pt x="5" y="3"/>
                  </a:lnTo>
                  <a:lnTo>
                    <a:pt x="4" y="3"/>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4" name="Google Shape;614;p8"/>
            <p:cNvSpPr/>
            <p:nvPr/>
          </p:nvSpPr>
          <p:spPr>
            <a:xfrm>
              <a:off x="7605974" y="2559024"/>
              <a:ext cx="3174" cy="3174"/>
            </a:xfrm>
            <a:custGeom>
              <a:avLst/>
              <a:gdLst/>
              <a:ahLst/>
              <a:cxnLst/>
              <a:rect l="l" t="t" r="r" b="b"/>
              <a:pathLst>
                <a:path w="2" h="2" extrusionOk="0">
                  <a:moveTo>
                    <a:pt x="1" y="2"/>
                  </a:moveTo>
                  <a:lnTo>
                    <a:pt x="0" y="1"/>
                  </a:lnTo>
                  <a:lnTo>
                    <a:pt x="2"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5" name="Google Shape;615;p8"/>
            <p:cNvSpPr/>
            <p:nvPr/>
          </p:nvSpPr>
          <p:spPr>
            <a:xfrm>
              <a:off x="7591690" y="2559024"/>
              <a:ext cx="9523" cy="7935"/>
            </a:xfrm>
            <a:custGeom>
              <a:avLst/>
              <a:gdLst/>
              <a:ahLst/>
              <a:cxnLst/>
              <a:rect l="l" t="t" r="r" b="b"/>
              <a:pathLst>
                <a:path w="6" h="5" extrusionOk="0">
                  <a:moveTo>
                    <a:pt x="3" y="3"/>
                  </a:moveTo>
                  <a:lnTo>
                    <a:pt x="2" y="2"/>
                  </a:lnTo>
                  <a:lnTo>
                    <a:pt x="1" y="2"/>
                  </a:lnTo>
                  <a:lnTo>
                    <a:pt x="0" y="0"/>
                  </a:lnTo>
                  <a:lnTo>
                    <a:pt x="1" y="0"/>
                  </a:lnTo>
                  <a:lnTo>
                    <a:pt x="2" y="0"/>
                  </a:lnTo>
                  <a:lnTo>
                    <a:pt x="3" y="0"/>
                  </a:lnTo>
                  <a:lnTo>
                    <a:pt x="5" y="1"/>
                  </a:lnTo>
                  <a:lnTo>
                    <a:pt x="5" y="2"/>
                  </a:lnTo>
                  <a:lnTo>
                    <a:pt x="5" y="2"/>
                  </a:lnTo>
                  <a:lnTo>
                    <a:pt x="6" y="3"/>
                  </a:lnTo>
                  <a:lnTo>
                    <a:pt x="6" y="3"/>
                  </a:lnTo>
                  <a:lnTo>
                    <a:pt x="6" y="5"/>
                  </a:lnTo>
                  <a:lnTo>
                    <a:pt x="3" y="3"/>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6" name="Google Shape;616;p8"/>
            <p:cNvSpPr/>
            <p:nvPr/>
          </p:nvSpPr>
          <p:spPr>
            <a:xfrm>
              <a:off x="7602800" y="2559024"/>
              <a:ext cx="3174" cy="3174"/>
            </a:xfrm>
            <a:custGeom>
              <a:avLst/>
              <a:gdLst/>
              <a:ahLst/>
              <a:cxnLst/>
              <a:rect l="l" t="t" r="r" b="b"/>
              <a:pathLst>
                <a:path w="2" h="2" extrusionOk="0">
                  <a:moveTo>
                    <a:pt x="2" y="1"/>
                  </a:moveTo>
                  <a:lnTo>
                    <a:pt x="2" y="2"/>
                  </a:lnTo>
                  <a:lnTo>
                    <a:pt x="1" y="2"/>
                  </a:lnTo>
                  <a:lnTo>
                    <a:pt x="0" y="2"/>
                  </a:lnTo>
                  <a:lnTo>
                    <a:pt x="1" y="1"/>
                  </a:lnTo>
                  <a:lnTo>
                    <a:pt x="0" y="0"/>
                  </a:lnTo>
                  <a:lnTo>
                    <a:pt x="1" y="0"/>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7" name="Google Shape;617;p8"/>
            <p:cNvSpPr/>
            <p:nvPr/>
          </p:nvSpPr>
          <p:spPr>
            <a:xfrm>
              <a:off x="7601213" y="2557436"/>
              <a:ext cx="1587" cy="3174"/>
            </a:xfrm>
            <a:custGeom>
              <a:avLst/>
              <a:gdLst/>
              <a:ahLst/>
              <a:cxnLst/>
              <a:rect l="l" t="t" r="r" b="b"/>
              <a:pathLst>
                <a:path w="1" h="2" extrusionOk="0">
                  <a:moveTo>
                    <a:pt x="1" y="2"/>
                  </a:moveTo>
                  <a:lnTo>
                    <a:pt x="0" y="2"/>
                  </a:lnTo>
                  <a:lnTo>
                    <a:pt x="0" y="1"/>
                  </a:lnTo>
                  <a:lnTo>
                    <a:pt x="0" y="0"/>
                  </a:lnTo>
                  <a:lnTo>
                    <a:pt x="0"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8" name="Google Shape;618;p8"/>
            <p:cNvSpPr/>
            <p:nvPr/>
          </p:nvSpPr>
          <p:spPr>
            <a:xfrm>
              <a:off x="11404036" y="4122355"/>
              <a:ext cx="3174" cy="4761"/>
            </a:xfrm>
            <a:custGeom>
              <a:avLst/>
              <a:gdLst/>
              <a:ahLst/>
              <a:cxnLst/>
              <a:rect l="l" t="t" r="r" b="b"/>
              <a:pathLst>
                <a:path w="2" h="3" extrusionOk="0">
                  <a:moveTo>
                    <a:pt x="2" y="0"/>
                  </a:moveTo>
                  <a:lnTo>
                    <a:pt x="2" y="1"/>
                  </a:lnTo>
                  <a:lnTo>
                    <a:pt x="1" y="1"/>
                  </a:lnTo>
                  <a:lnTo>
                    <a:pt x="0" y="3"/>
                  </a:lnTo>
                  <a:lnTo>
                    <a:pt x="0" y="3"/>
                  </a:lnTo>
                  <a:lnTo>
                    <a:pt x="1"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9" name="Google Shape;619;p8"/>
            <p:cNvSpPr/>
            <p:nvPr/>
          </p:nvSpPr>
          <p:spPr>
            <a:xfrm>
              <a:off x="6104527" y="4041412"/>
              <a:ext cx="4761" cy="7935"/>
            </a:xfrm>
            <a:custGeom>
              <a:avLst/>
              <a:gdLst/>
              <a:ahLst/>
              <a:cxnLst/>
              <a:rect l="l" t="t" r="r" b="b"/>
              <a:pathLst>
                <a:path w="3" h="5" extrusionOk="0">
                  <a:moveTo>
                    <a:pt x="2" y="4"/>
                  </a:moveTo>
                  <a:lnTo>
                    <a:pt x="1" y="5"/>
                  </a:lnTo>
                  <a:lnTo>
                    <a:pt x="0" y="5"/>
                  </a:lnTo>
                  <a:lnTo>
                    <a:pt x="0" y="3"/>
                  </a:lnTo>
                  <a:lnTo>
                    <a:pt x="1" y="2"/>
                  </a:lnTo>
                  <a:lnTo>
                    <a:pt x="2" y="0"/>
                  </a:lnTo>
                  <a:lnTo>
                    <a:pt x="2" y="0"/>
                  </a:lnTo>
                  <a:lnTo>
                    <a:pt x="3" y="1"/>
                  </a:lnTo>
                  <a:lnTo>
                    <a:pt x="2" y="3"/>
                  </a:lnTo>
                  <a:lnTo>
                    <a:pt x="2" y="4"/>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0" name="Google Shape;620;p8"/>
            <p:cNvSpPr/>
            <p:nvPr/>
          </p:nvSpPr>
          <p:spPr>
            <a:xfrm>
              <a:off x="9696257" y="4284244"/>
              <a:ext cx="1587" cy="1587"/>
            </a:xfrm>
            <a:custGeom>
              <a:avLst/>
              <a:gdLst/>
              <a:ahLst/>
              <a:cxnLst/>
              <a:rect l="l" t="t" r="r" b="b"/>
              <a:pathLst>
                <a:path w="1" h="1" extrusionOk="0">
                  <a:moveTo>
                    <a:pt x="1" y="0"/>
                  </a:moveTo>
                  <a:lnTo>
                    <a:pt x="1" y="1"/>
                  </a:lnTo>
                  <a:lnTo>
                    <a:pt x="0" y="1"/>
                  </a:lnTo>
                  <a:lnTo>
                    <a:pt x="1" y="0"/>
                  </a:lnTo>
                  <a:lnTo>
                    <a:pt x="1"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1" name="Google Shape;621;p8"/>
            <p:cNvSpPr/>
            <p:nvPr/>
          </p:nvSpPr>
          <p:spPr>
            <a:xfrm>
              <a:off x="8097992" y="3325611"/>
              <a:ext cx="6349" cy="4761"/>
            </a:xfrm>
            <a:custGeom>
              <a:avLst/>
              <a:gdLst/>
              <a:ahLst/>
              <a:cxnLst/>
              <a:rect l="l" t="t" r="r" b="b"/>
              <a:pathLst>
                <a:path w="4" h="3" extrusionOk="0">
                  <a:moveTo>
                    <a:pt x="4" y="2"/>
                  </a:moveTo>
                  <a:lnTo>
                    <a:pt x="4" y="3"/>
                  </a:lnTo>
                  <a:lnTo>
                    <a:pt x="2" y="2"/>
                  </a:lnTo>
                  <a:lnTo>
                    <a:pt x="1" y="2"/>
                  </a:lnTo>
                  <a:lnTo>
                    <a:pt x="1" y="0"/>
                  </a:lnTo>
                  <a:lnTo>
                    <a:pt x="0" y="0"/>
                  </a:lnTo>
                  <a:lnTo>
                    <a:pt x="2" y="0"/>
                  </a:lnTo>
                  <a:lnTo>
                    <a:pt x="3" y="1"/>
                  </a:lnTo>
                  <a:lnTo>
                    <a:pt x="4" y="2"/>
                  </a:lnTo>
                  <a:lnTo>
                    <a:pt x="4"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2" name="Google Shape;622;p8"/>
            <p:cNvSpPr/>
            <p:nvPr/>
          </p:nvSpPr>
          <p:spPr>
            <a:xfrm>
              <a:off x="8094818" y="3322437"/>
              <a:ext cx="3174" cy="1587"/>
            </a:xfrm>
            <a:custGeom>
              <a:avLst/>
              <a:gdLst/>
              <a:ahLst/>
              <a:cxnLst/>
              <a:rect l="l" t="t" r="r" b="b"/>
              <a:pathLst>
                <a:path w="2" h="1" extrusionOk="0">
                  <a:moveTo>
                    <a:pt x="1" y="1"/>
                  </a:moveTo>
                  <a:lnTo>
                    <a:pt x="0" y="1"/>
                  </a:lnTo>
                  <a:lnTo>
                    <a:pt x="0" y="0"/>
                  </a:lnTo>
                  <a:lnTo>
                    <a:pt x="1" y="0"/>
                  </a:lnTo>
                  <a:lnTo>
                    <a:pt x="2" y="1"/>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3" name="Google Shape;623;p8"/>
            <p:cNvSpPr/>
            <p:nvPr/>
          </p:nvSpPr>
          <p:spPr>
            <a:xfrm>
              <a:off x="9397872" y="5004805"/>
              <a:ext cx="4761" cy="3174"/>
            </a:xfrm>
            <a:custGeom>
              <a:avLst/>
              <a:gdLst/>
              <a:ahLst/>
              <a:cxnLst/>
              <a:rect l="l" t="t" r="r" b="b"/>
              <a:pathLst>
                <a:path w="3" h="2" extrusionOk="0">
                  <a:moveTo>
                    <a:pt x="1" y="2"/>
                  </a:moveTo>
                  <a:lnTo>
                    <a:pt x="0" y="1"/>
                  </a:lnTo>
                  <a:lnTo>
                    <a:pt x="1" y="1"/>
                  </a:lnTo>
                  <a:lnTo>
                    <a:pt x="3" y="0"/>
                  </a:lnTo>
                  <a:lnTo>
                    <a:pt x="3" y="1"/>
                  </a:lnTo>
                  <a:lnTo>
                    <a:pt x="3" y="1"/>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4" name="Google Shape;624;p8"/>
            <p:cNvSpPr/>
            <p:nvPr/>
          </p:nvSpPr>
          <p:spPr>
            <a:xfrm>
              <a:off x="12035723" y="5015916"/>
              <a:ext cx="1587" cy="3174"/>
            </a:xfrm>
            <a:custGeom>
              <a:avLst/>
              <a:gdLst/>
              <a:ahLst/>
              <a:cxnLst/>
              <a:rect l="l" t="t" r="r" b="b"/>
              <a:pathLst>
                <a:path w="1" h="2" extrusionOk="0">
                  <a:moveTo>
                    <a:pt x="1" y="2"/>
                  </a:moveTo>
                  <a:lnTo>
                    <a:pt x="0" y="2"/>
                  </a:lnTo>
                  <a:lnTo>
                    <a:pt x="0"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5" name="Google Shape;625;p8"/>
            <p:cNvSpPr/>
            <p:nvPr/>
          </p:nvSpPr>
          <p:spPr>
            <a:xfrm>
              <a:off x="12024612" y="5006393"/>
              <a:ext cx="3174" cy="3174"/>
            </a:xfrm>
            <a:custGeom>
              <a:avLst/>
              <a:gdLst/>
              <a:ahLst/>
              <a:cxnLst/>
              <a:rect l="l" t="t" r="r" b="b"/>
              <a:pathLst>
                <a:path w="2" h="2" extrusionOk="0">
                  <a:moveTo>
                    <a:pt x="2" y="1"/>
                  </a:moveTo>
                  <a:lnTo>
                    <a:pt x="1" y="2"/>
                  </a:lnTo>
                  <a:lnTo>
                    <a:pt x="0" y="0"/>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p8"/>
            <p:cNvSpPr/>
            <p:nvPr/>
          </p:nvSpPr>
          <p:spPr>
            <a:xfrm>
              <a:off x="11313567" y="4181080"/>
              <a:ext cx="4761" cy="7935"/>
            </a:xfrm>
            <a:custGeom>
              <a:avLst/>
              <a:gdLst/>
              <a:ahLst/>
              <a:cxnLst/>
              <a:rect l="l" t="t" r="r" b="b"/>
              <a:pathLst>
                <a:path w="3" h="5" extrusionOk="0">
                  <a:moveTo>
                    <a:pt x="3" y="0"/>
                  </a:moveTo>
                  <a:lnTo>
                    <a:pt x="2" y="2"/>
                  </a:lnTo>
                  <a:lnTo>
                    <a:pt x="2" y="2"/>
                  </a:lnTo>
                  <a:lnTo>
                    <a:pt x="2" y="4"/>
                  </a:lnTo>
                  <a:lnTo>
                    <a:pt x="2" y="5"/>
                  </a:lnTo>
                  <a:lnTo>
                    <a:pt x="1" y="5"/>
                  </a:lnTo>
                  <a:lnTo>
                    <a:pt x="0" y="3"/>
                  </a:lnTo>
                  <a:lnTo>
                    <a:pt x="1" y="3"/>
                  </a:lnTo>
                  <a:lnTo>
                    <a:pt x="1" y="2"/>
                  </a:lnTo>
                  <a:lnTo>
                    <a:pt x="2" y="0"/>
                  </a:lnTo>
                  <a:lnTo>
                    <a:pt x="2" y="0"/>
                  </a:lnTo>
                  <a:lnTo>
                    <a:pt x="3" y="0"/>
                  </a:lnTo>
                  <a:lnTo>
                    <a:pt x="3"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7" name="Google Shape;627;p8"/>
            <p:cNvSpPr/>
            <p:nvPr/>
          </p:nvSpPr>
          <p:spPr>
            <a:xfrm>
              <a:off x="5955334" y="3863652"/>
              <a:ext cx="3174" cy="3174"/>
            </a:xfrm>
            <a:custGeom>
              <a:avLst/>
              <a:gdLst/>
              <a:ahLst/>
              <a:cxnLst/>
              <a:rect l="l" t="t" r="r" b="b"/>
              <a:pathLst>
                <a:path w="2" h="2" extrusionOk="0">
                  <a:moveTo>
                    <a:pt x="1" y="2"/>
                  </a:moveTo>
                  <a:lnTo>
                    <a:pt x="0" y="1"/>
                  </a:lnTo>
                  <a:lnTo>
                    <a:pt x="1" y="0"/>
                  </a:lnTo>
                  <a:lnTo>
                    <a:pt x="2" y="0"/>
                  </a:lnTo>
                  <a:lnTo>
                    <a:pt x="2" y="0"/>
                  </a:lnTo>
                  <a:lnTo>
                    <a:pt x="1" y="2"/>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p8"/>
            <p:cNvSpPr/>
            <p:nvPr/>
          </p:nvSpPr>
          <p:spPr>
            <a:xfrm>
              <a:off x="6017233" y="3863652"/>
              <a:ext cx="9523" cy="1587"/>
            </a:xfrm>
            <a:custGeom>
              <a:avLst/>
              <a:gdLst/>
              <a:ahLst/>
              <a:cxnLst/>
              <a:rect l="l" t="t" r="r" b="b"/>
              <a:pathLst>
                <a:path w="6" h="1" extrusionOk="0">
                  <a:moveTo>
                    <a:pt x="6" y="0"/>
                  </a:moveTo>
                  <a:lnTo>
                    <a:pt x="5" y="0"/>
                  </a:lnTo>
                  <a:lnTo>
                    <a:pt x="2" y="1"/>
                  </a:lnTo>
                  <a:lnTo>
                    <a:pt x="0" y="1"/>
                  </a:lnTo>
                  <a:lnTo>
                    <a:pt x="1" y="0"/>
                  </a:lnTo>
                  <a:lnTo>
                    <a:pt x="2" y="0"/>
                  </a:lnTo>
                  <a:lnTo>
                    <a:pt x="3" y="0"/>
                  </a:lnTo>
                  <a:lnTo>
                    <a:pt x="5" y="0"/>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9" name="Google Shape;629;p8"/>
            <p:cNvSpPr/>
            <p:nvPr/>
          </p:nvSpPr>
          <p:spPr>
            <a:xfrm>
              <a:off x="5974380" y="3852542"/>
              <a:ext cx="42853" cy="17458"/>
            </a:xfrm>
            <a:custGeom>
              <a:avLst/>
              <a:gdLst/>
              <a:ahLst/>
              <a:cxnLst/>
              <a:rect l="l" t="t" r="r" b="b"/>
              <a:pathLst>
                <a:path w="27" h="11" extrusionOk="0">
                  <a:moveTo>
                    <a:pt x="4" y="0"/>
                  </a:moveTo>
                  <a:lnTo>
                    <a:pt x="6" y="0"/>
                  </a:lnTo>
                  <a:lnTo>
                    <a:pt x="8" y="0"/>
                  </a:lnTo>
                  <a:lnTo>
                    <a:pt x="9" y="1"/>
                  </a:lnTo>
                  <a:lnTo>
                    <a:pt x="10" y="0"/>
                  </a:lnTo>
                  <a:lnTo>
                    <a:pt x="11" y="1"/>
                  </a:lnTo>
                  <a:lnTo>
                    <a:pt x="13" y="0"/>
                  </a:lnTo>
                  <a:lnTo>
                    <a:pt x="13" y="1"/>
                  </a:lnTo>
                  <a:lnTo>
                    <a:pt x="15" y="0"/>
                  </a:lnTo>
                  <a:lnTo>
                    <a:pt x="16" y="1"/>
                  </a:lnTo>
                  <a:lnTo>
                    <a:pt x="17" y="1"/>
                  </a:lnTo>
                  <a:lnTo>
                    <a:pt x="19" y="1"/>
                  </a:lnTo>
                  <a:lnTo>
                    <a:pt x="19" y="1"/>
                  </a:lnTo>
                  <a:lnTo>
                    <a:pt x="21" y="1"/>
                  </a:lnTo>
                  <a:lnTo>
                    <a:pt x="21" y="1"/>
                  </a:lnTo>
                  <a:lnTo>
                    <a:pt x="24" y="1"/>
                  </a:lnTo>
                  <a:lnTo>
                    <a:pt x="24" y="1"/>
                  </a:lnTo>
                  <a:lnTo>
                    <a:pt x="24" y="1"/>
                  </a:lnTo>
                  <a:lnTo>
                    <a:pt x="27" y="3"/>
                  </a:lnTo>
                  <a:lnTo>
                    <a:pt x="27" y="2"/>
                  </a:lnTo>
                  <a:lnTo>
                    <a:pt x="27" y="4"/>
                  </a:lnTo>
                  <a:lnTo>
                    <a:pt x="27" y="5"/>
                  </a:lnTo>
                  <a:lnTo>
                    <a:pt x="24" y="6"/>
                  </a:lnTo>
                  <a:lnTo>
                    <a:pt x="24" y="7"/>
                  </a:lnTo>
                  <a:lnTo>
                    <a:pt x="23" y="9"/>
                  </a:lnTo>
                  <a:lnTo>
                    <a:pt x="22" y="10"/>
                  </a:lnTo>
                  <a:lnTo>
                    <a:pt x="21" y="10"/>
                  </a:lnTo>
                  <a:lnTo>
                    <a:pt x="20" y="10"/>
                  </a:lnTo>
                  <a:lnTo>
                    <a:pt x="19" y="10"/>
                  </a:lnTo>
                  <a:lnTo>
                    <a:pt x="17" y="11"/>
                  </a:lnTo>
                  <a:lnTo>
                    <a:pt x="16" y="10"/>
                  </a:lnTo>
                  <a:lnTo>
                    <a:pt x="15" y="10"/>
                  </a:lnTo>
                  <a:lnTo>
                    <a:pt x="13" y="10"/>
                  </a:lnTo>
                  <a:lnTo>
                    <a:pt x="13" y="10"/>
                  </a:lnTo>
                  <a:lnTo>
                    <a:pt x="10" y="10"/>
                  </a:lnTo>
                  <a:lnTo>
                    <a:pt x="7" y="10"/>
                  </a:lnTo>
                  <a:lnTo>
                    <a:pt x="7" y="10"/>
                  </a:lnTo>
                  <a:lnTo>
                    <a:pt x="5" y="10"/>
                  </a:lnTo>
                  <a:lnTo>
                    <a:pt x="4" y="11"/>
                  </a:lnTo>
                  <a:lnTo>
                    <a:pt x="4" y="10"/>
                  </a:lnTo>
                  <a:lnTo>
                    <a:pt x="2" y="10"/>
                  </a:lnTo>
                  <a:lnTo>
                    <a:pt x="1" y="10"/>
                  </a:lnTo>
                  <a:lnTo>
                    <a:pt x="0" y="10"/>
                  </a:lnTo>
                  <a:lnTo>
                    <a:pt x="1" y="8"/>
                  </a:lnTo>
                  <a:lnTo>
                    <a:pt x="1" y="7"/>
                  </a:lnTo>
                  <a:lnTo>
                    <a:pt x="1" y="6"/>
                  </a:lnTo>
                  <a:lnTo>
                    <a:pt x="1" y="4"/>
                  </a:lnTo>
                  <a:lnTo>
                    <a:pt x="0" y="4"/>
                  </a:lnTo>
                  <a:lnTo>
                    <a:pt x="0" y="3"/>
                  </a:lnTo>
                  <a:lnTo>
                    <a:pt x="1" y="2"/>
                  </a:lnTo>
                  <a:lnTo>
                    <a:pt x="1" y="1"/>
                  </a:lnTo>
                  <a:lnTo>
                    <a:pt x="1" y="0"/>
                  </a:lnTo>
                  <a:lnTo>
                    <a:pt x="3" y="0"/>
                  </a:lnTo>
                  <a:lnTo>
                    <a:pt x="4"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0" name="Google Shape;630;p8"/>
            <p:cNvSpPr/>
            <p:nvPr/>
          </p:nvSpPr>
          <p:spPr>
            <a:xfrm>
              <a:off x="11873833" y="4631828"/>
              <a:ext cx="1587" cy="1587"/>
            </a:xfrm>
            <a:custGeom>
              <a:avLst/>
              <a:gdLst/>
              <a:ahLst/>
              <a:cxnLst/>
              <a:rect l="l" t="t" r="r" b="b"/>
              <a:pathLst>
                <a:path w="1" h="1" extrusionOk="0">
                  <a:moveTo>
                    <a:pt x="0" y="0"/>
                  </a:moveTo>
                  <a:lnTo>
                    <a:pt x="1" y="1"/>
                  </a:lnTo>
                  <a:lnTo>
                    <a:pt x="0" y="1"/>
                  </a:lnTo>
                  <a:lnTo>
                    <a:pt x="0" y="1"/>
                  </a:lnTo>
                  <a:lnTo>
                    <a:pt x="0" y="1"/>
                  </a:lnTo>
                  <a:lnTo>
                    <a:pt x="0"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1" name="Google Shape;631;p8"/>
            <p:cNvSpPr/>
            <p:nvPr/>
          </p:nvSpPr>
          <p:spPr>
            <a:xfrm>
              <a:off x="7912296" y="4398518"/>
              <a:ext cx="7935" cy="11110"/>
            </a:xfrm>
            <a:custGeom>
              <a:avLst/>
              <a:gdLst/>
              <a:ahLst/>
              <a:cxnLst/>
              <a:rect l="l" t="t" r="r" b="b"/>
              <a:pathLst>
                <a:path w="5" h="7" extrusionOk="0">
                  <a:moveTo>
                    <a:pt x="3" y="6"/>
                  </a:moveTo>
                  <a:lnTo>
                    <a:pt x="2" y="6"/>
                  </a:lnTo>
                  <a:lnTo>
                    <a:pt x="1" y="7"/>
                  </a:lnTo>
                  <a:lnTo>
                    <a:pt x="1" y="7"/>
                  </a:lnTo>
                  <a:lnTo>
                    <a:pt x="1" y="6"/>
                  </a:lnTo>
                  <a:lnTo>
                    <a:pt x="0" y="4"/>
                  </a:lnTo>
                  <a:lnTo>
                    <a:pt x="0" y="3"/>
                  </a:lnTo>
                  <a:lnTo>
                    <a:pt x="1" y="1"/>
                  </a:lnTo>
                  <a:lnTo>
                    <a:pt x="2" y="1"/>
                  </a:lnTo>
                  <a:lnTo>
                    <a:pt x="3" y="0"/>
                  </a:lnTo>
                  <a:lnTo>
                    <a:pt x="4" y="0"/>
                  </a:lnTo>
                  <a:lnTo>
                    <a:pt x="4" y="2"/>
                  </a:lnTo>
                  <a:lnTo>
                    <a:pt x="5" y="3"/>
                  </a:lnTo>
                  <a:lnTo>
                    <a:pt x="4" y="4"/>
                  </a:lnTo>
                  <a:lnTo>
                    <a:pt x="4" y="5"/>
                  </a:lnTo>
                  <a:lnTo>
                    <a:pt x="3" y="6"/>
                  </a:lnTo>
                  <a:lnTo>
                    <a:pt x="3" y="6"/>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p8"/>
            <p:cNvSpPr/>
            <p:nvPr/>
          </p:nvSpPr>
          <p:spPr>
            <a:xfrm>
              <a:off x="7936103" y="4360427"/>
              <a:ext cx="1587" cy="4761"/>
            </a:xfrm>
            <a:custGeom>
              <a:avLst/>
              <a:gdLst/>
              <a:ahLst/>
              <a:cxnLst/>
              <a:rect l="l" t="t" r="r" b="b"/>
              <a:pathLst>
                <a:path w="1" h="3" extrusionOk="0">
                  <a:moveTo>
                    <a:pt x="1" y="1"/>
                  </a:moveTo>
                  <a:lnTo>
                    <a:pt x="1" y="2"/>
                  </a:lnTo>
                  <a:lnTo>
                    <a:pt x="0" y="3"/>
                  </a:lnTo>
                  <a:lnTo>
                    <a:pt x="0" y="2"/>
                  </a:lnTo>
                  <a:lnTo>
                    <a:pt x="0" y="1"/>
                  </a:lnTo>
                  <a:lnTo>
                    <a:pt x="0" y="1"/>
                  </a:lnTo>
                  <a:lnTo>
                    <a:pt x="0" y="0"/>
                  </a:lnTo>
                  <a:lnTo>
                    <a:pt x="0" y="0"/>
                  </a:lnTo>
                  <a:lnTo>
                    <a:pt x="1" y="0"/>
                  </a:lnTo>
                  <a:lnTo>
                    <a:pt x="1"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3" name="Google Shape;633;p8"/>
            <p:cNvSpPr/>
            <p:nvPr/>
          </p:nvSpPr>
          <p:spPr>
            <a:xfrm>
              <a:off x="9213762" y="4549297"/>
              <a:ext cx="3174" cy="4761"/>
            </a:xfrm>
            <a:custGeom>
              <a:avLst/>
              <a:gdLst/>
              <a:ahLst/>
              <a:cxnLst/>
              <a:rect l="l" t="t" r="r" b="b"/>
              <a:pathLst>
                <a:path w="2" h="3" extrusionOk="0">
                  <a:moveTo>
                    <a:pt x="2" y="1"/>
                  </a:moveTo>
                  <a:lnTo>
                    <a:pt x="2" y="2"/>
                  </a:lnTo>
                  <a:lnTo>
                    <a:pt x="2" y="3"/>
                  </a:lnTo>
                  <a:lnTo>
                    <a:pt x="2" y="2"/>
                  </a:lnTo>
                  <a:lnTo>
                    <a:pt x="0" y="2"/>
                  </a:lnTo>
                  <a:lnTo>
                    <a:pt x="1" y="0"/>
                  </a:lnTo>
                  <a:lnTo>
                    <a:pt x="2"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p8"/>
            <p:cNvSpPr/>
            <p:nvPr/>
          </p:nvSpPr>
          <p:spPr>
            <a:xfrm>
              <a:off x="6098178" y="4084264"/>
              <a:ext cx="26981" cy="23807"/>
            </a:xfrm>
            <a:custGeom>
              <a:avLst/>
              <a:gdLst/>
              <a:ahLst/>
              <a:cxnLst/>
              <a:rect l="l" t="t" r="r" b="b"/>
              <a:pathLst>
                <a:path w="17" h="15" extrusionOk="0">
                  <a:moveTo>
                    <a:pt x="17" y="0"/>
                  </a:moveTo>
                  <a:lnTo>
                    <a:pt x="16" y="1"/>
                  </a:lnTo>
                  <a:lnTo>
                    <a:pt x="15" y="2"/>
                  </a:lnTo>
                  <a:lnTo>
                    <a:pt x="15" y="3"/>
                  </a:lnTo>
                  <a:lnTo>
                    <a:pt x="15" y="4"/>
                  </a:lnTo>
                  <a:lnTo>
                    <a:pt x="15" y="6"/>
                  </a:lnTo>
                  <a:lnTo>
                    <a:pt x="15" y="6"/>
                  </a:lnTo>
                  <a:lnTo>
                    <a:pt x="15" y="8"/>
                  </a:lnTo>
                  <a:lnTo>
                    <a:pt x="15" y="9"/>
                  </a:lnTo>
                  <a:lnTo>
                    <a:pt x="16" y="9"/>
                  </a:lnTo>
                  <a:lnTo>
                    <a:pt x="15" y="10"/>
                  </a:lnTo>
                  <a:lnTo>
                    <a:pt x="15" y="11"/>
                  </a:lnTo>
                  <a:lnTo>
                    <a:pt x="15" y="13"/>
                  </a:lnTo>
                  <a:lnTo>
                    <a:pt x="15" y="13"/>
                  </a:lnTo>
                  <a:lnTo>
                    <a:pt x="13" y="14"/>
                  </a:lnTo>
                  <a:lnTo>
                    <a:pt x="12" y="14"/>
                  </a:lnTo>
                  <a:lnTo>
                    <a:pt x="11" y="14"/>
                  </a:lnTo>
                  <a:lnTo>
                    <a:pt x="9" y="15"/>
                  </a:lnTo>
                  <a:lnTo>
                    <a:pt x="8" y="14"/>
                  </a:lnTo>
                  <a:lnTo>
                    <a:pt x="6" y="15"/>
                  </a:lnTo>
                  <a:lnTo>
                    <a:pt x="6" y="14"/>
                  </a:lnTo>
                  <a:lnTo>
                    <a:pt x="4" y="15"/>
                  </a:lnTo>
                  <a:lnTo>
                    <a:pt x="3" y="14"/>
                  </a:lnTo>
                  <a:lnTo>
                    <a:pt x="1" y="14"/>
                  </a:lnTo>
                  <a:lnTo>
                    <a:pt x="0" y="15"/>
                  </a:lnTo>
                  <a:lnTo>
                    <a:pt x="0" y="15"/>
                  </a:lnTo>
                  <a:lnTo>
                    <a:pt x="1" y="14"/>
                  </a:lnTo>
                  <a:lnTo>
                    <a:pt x="2" y="13"/>
                  </a:lnTo>
                  <a:lnTo>
                    <a:pt x="3" y="12"/>
                  </a:lnTo>
                  <a:lnTo>
                    <a:pt x="4" y="12"/>
                  </a:lnTo>
                  <a:lnTo>
                    <a:pt x="5" y="11"/>
                  </a:lnTo>
                  <a:lnTo>
                    <a:pt x="6" y="11"/>
                  </a:lnTo>
                  <a:lnTo>
                    <a:pt x="7" y="10"/>
                  </a:lnTo>
                  <a:lnTo>
                    <a:pt x="7" y="8"/>
                  </a:lnTo>
                  <a:lnTo>
                    <a:pt x="7" y="7"/>
                  </a:lnTo>
                  <a:lnTo>
                    <a:pt x="7" y="5"/>
                  </a:lnTo>
                  <a:lnTo>
                    <a:pt x="7" y="4"/>
                  </a:lnTo>
                  <a:lnTo>
                    <a:pt x="6" y="4"/>
                  </a:lnTo>
                  <a:lnTo>
                    <a:pt x="6" y="3"/>
                  </a:lnTo>
                  <a:lnTo>
                    <a:pt x="4" y="3"/>
                  </a:lnTo>
                  <a:lnTo>
                    <a:pt x="4" y="2"/>
                  </a:lnTo>
                  <a:lnTo>
                    <a:pt x="6" y="1"/>
                  </a:lnTo>
                  <a:lnTo>
                    <a:pt x="9" y="1"/>
                  </a:lnTo>
                  <a:lnTo>
                    <a:pt x="9" y="1"/>
                  </a:lnTo>
                  <a:lnTo>
                    <a:pt x="12" y="1"/>
                  </a:lnTo>
                  <a:lnTo>
                    <a:pt x="13" y="1"/>
                  </a:lnTo>
                  <a:lnTo>
                    <a:pt x="16" y="0"/>
                  </a:lnTo>
                  <a:lnTo>
                    <a:pt x="17"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p8"/>
            <p:cNvSpPr/>
            <p:nvPr/>
          </p:nvSpPr>
          <p:spPr>
            <a:xfrm>
              <a:off x="6126747" y="4068393"/>
              <a:ext cx="9523" cy="6349"/>
            </a:xfrm>
            <a:custGeom>
              <a:avLst/>
              <a:gdLst/>
              <a:ahLst/>
              <a:cxnLst/>
              <a:rect l="l" t="t" r="r" b="b"/>
              <a:pathLst>
                <a:path w="6" h="4" extrusionOk="0">
                  <a:moveTo>
                    <a:pt x="6" y="0"/>
                  </a:moveTo>
                  <a:lnTo>
                    <a:pt x="5" y="2"/>
                  </a:lnTo>
                  <a:lnTo>
                    <a:pt x="5" y="2"/>
                  </a:lnTo>
                  <a:lnTo>
                    <a:pt x="4" y="3"/>
                  </a:lnTo>
                  <a:lnTo>
                    <a:pt x="3" y="3"/>
                  </a:lnTo>
                  <a:lnTo>
                    <a:pt x="1" y="4"/>
                  </a:lnTo>
                  <a:lnTo>
                    <a:pt x="0" y="3"/>
                  </a:lnTo>
                  <a:lnTo>
                    <a:pt x="1" y="2"/>
                  </a:lnTo>
                  <a:lnTo>
                    <a:pt x="3" y="1"/>
                  </a:lnTo>
                  <a:lnTo>
                    <a:pt x="6"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8"/>
            <p:cNvSpPr/>
            <p:nvPr/>
          </p:nvSpPr>
          <p:spPr>
            <a:xfrm>
              <a:off x="6042628" y="3854129"/>
              <a:ext cx="3174" cy="1587"/>
            </a:xfrm>
            <a:custGeom>
              <a:avLst/>
              <a:gdLst/>
              <a:ahLst/>
              <a:cxnLst/>
              <a:rect l="l" t="t" r="r" b="b"/>
              <a:pathLst>
                <a:path w="2" h="1" extrusionOk="0">
                  <a:moveTo>
                    <a:pt x="2" y="0"/>
                  </a:moveTo>
                  <a:lnTo>
                    <a:pt x="1" y="0"/>
                  </a:lnTo>
                  <a:lnTo>
                    <a:pt x="1" y="0"/>
                  </a:lnTo>
                  <a:lnTo>
                    <a:pt x="0" y="1"/>
                  </a:lnTo>
                  <a:lnTo>
                    <a:pt x="0" y="1"/>
                  </a:lnTo>
                  <a:lnTo>
                    <a:pt x="0" y="0"/>
                  </a:lnTo>
                  <a:lnTo>
                    <a:pt x="2" y="0"/>
                  </a:lnTo>
                  <a:lnTo>
                    <a:pt x="2"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8"/>
            <p:cNvSpPr/>
            <p:nvPr/>
          </p:nvSpPr>
          <p:spPr>
            <a:xfrm>
              <a:off x="6034692" y="3873175"/>
              <a:ext cx="4761" cy="4761"/>
            </a:xfrm>
            <a:custGeom>
              <a:avLst/>
              <a:gdLst/>
              <a:ahLst/>
              <a:cxnLst/>
              <a:rect l="l" t="t" r="r" b="b"/>
              <a:pathLst>
                <a:path w="3" h="3" extrusionOk="0">
                  <a:moveTo>
                    <a:pt x="3" y="1"/>
                  </a:moveTo>
                  <a:lnTo>
                    <a:pt x="3" y="2"/>
                  </a:lnTo>
                  <a:lnTo>
                    <a:pt x="1" y="3"/>
                  </a:lnTo>
                  <a:lnTo>
                    <a:pt x="0" y="1"/>
                  </a:lnTo>
                  <a:lnTo>
                    <a:pt x="2" y="0"/>
                  </a:lnTo>
                  <a:lnTo>
                    <a:pt x="3" y="1"/>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8" name="Google Shape;638;p8"/>
            <p:cNvSpPr/>
            <p:nvPr/>
          </p:nvSpPr>
          <p:spPr>
            <a:xfrm>
              <a:off x="6039454" y="3857304"/>
              <a:ext cx="3174" cy="1587"/>
            </a:xfrm>
            <a:custGeom>
              <a:avLst/>
              <a:gdLst/>
              <a:ahLst/>
              <a:cxnLst/>
              <a:rect l="l" t="t" r="r" b="b"/>
              <a:pathLst>
                <a:path w="2" h="1" extrusionOk="0">
                  <a:moveTo>
                    <a:pt x="2" y="0"/>
                  </a:moveTo>
                  <a:lnTo>
                    <a:pt x="1" y="1"/>
                  </a:lnTo>
                  <a:lnTo>
                    <a:pt x="0" y="1"/>
                  </a:lnTo>
                  <a:lnTo>
                    <a:pt x="0" y="0"/>
                  </a:lnTo>
                  <a:lnTo>
                    <a:pt x="0" y="0"/>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p8"/>
            <p:cNvSpPr/>
            <p:nvPr/>
          </p:nvSpPr>
          <p:spPr>
            <a:xfrm>
              <a:off x="6033105" y="3855716"/>
              <a:ext cx="4761" cy="3174"/>
            </a:xfrm>
            <a:custGeom>
              <a:avLst/>
              <a:gdLst/>
              <a:ahLst/>
              <a:cxnLst/>
              <a:rect l="l" t="t" r="r" b="b"/>
              <a:pathLst>
                <a:path w="3" h="2" extrusionOk="0">
                  <a:moveTo>
                    <a:pt x="2" y="0"/>
                  </a:moveTo>
                  <a:lnTo>
                    <a:pt x="3" y="1"/>
                  </a:lnTo>
                  <a:lnTo>
                    <a:pt x="2" y="2"/>
                  </a:lnTo>
                  <a:lnTo>
                    <a:pt x="2" y="1"/>
                  </a:lnTo>
                  <a:lnTo>
                    <a:pt x="0" y="1"/>
                  </a:lnTo>
                  <a:lnTo>
                    <a:pt x="1" y="1"/>
                  </a:lnTo>
                  <a:lnTo>
                    <a:pt x="2" y="0"/>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p8"/>
            <p:cNvSpPr/>
            <p:nvPr/>
          </p:nvSpPr>
          <p:spPr>
            <a:xfrm>
              <a:off x="5928354" y="4039824"/>
              <a:ext cx="6349" cy="7935"/>
            </a:xfrm>
            <a:custGeom>
              <a:avLst/>
              <a:gdLst/>
              <a:ahLst/>
              <a:cxnLst/>
              <a:rect l="l" t="t" r="r" b="b"/>
              <a:pathLst>
                <a:path w="4" h="5" extrusionOk="0">
                  <a:moveTo>
                    <a:pt x="3" y="5"/>
                  </a:moveTo>
                  <a:lnTo>
                    <a:pt x="2" y="5"/>
                  </a:lnTo>
                  <a:lnTo>
                    <a:pt x="2" y="3"/>
                  </a:lnTo>
                  <a:lnTo>
                    <a:pt x="2" y="3"/>
                  </a:lnTo>
                  <a:lnTo>
                    <a:pt x="2" y="2"/>
                  </a:lnTo>
                  <a:lnTo>
                    <a:pt x="1" y="2"/>
                  </a:lnTo>
                  <a:lnTo>
                    <a:pt x="0" y="0"/>
                  </a:lnTo>
                  <a:lnTo>
                    <a:pt x="0" y="0"/>
                  </a:lnTo>
                  <a:lnTo>
                    <a:pt x="4" y="2"/>
                  </a:lnTo>
                  <a:lnTo>
                    <a:pt x="4" y="2"/>
                  </a:lnTo>
                  <a:lnTo>
                    <a:pt x="4" y="3"/>
                  </a:lnTo>
                  <a:lnTo>
                    <a:pt x="3" y="4"/>
                  </a:lnTo>
                  <a:lnTo>
                    <a:pt x="3" y="5"/>
                  </a:lnTo>
                  <a:lnTo>
                    <a:pt x="3" y="5"/>
                  </a:lnTo>
                  <a:close/>
                </a:path>
              </a:pathLst>
            </a:custGeom>
            <a:solidFill>
              <a:srgbClr val="E50914"/>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p8"/>
            <p:cNvSpPr/>
            <p:nvPr/>
          </p:nvSpPr>
          <p:spPr>
            <a:xfrm>
              <a:off x="7794847" y="2939938"/>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8"/>
            <p:cNvSpPr/>
            <p:nvPr/>
          </p:nvSpPr>
          <p:spPr>
            <a:xfrm>
              <a:off x="6269592" y="5455603"/>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8"/>
            <p:cNvSpPr/>
            <p:nvPr/>
          </p:nvSpPr>
          <p:spPr>
            <a:xfrm>
              <a:off x="11558919" y="5434568"/>
              <a:ext cx="1587" cy="1587"/>
            </a:xfrm>
            <a:prstGeom prst="rect">
              <a:avLst/>
            </a:prstGeom>
            <a:solidFill>
              <a:srgbClr val="E50914"/>
            </a:solidFill>
            <a:ln w="9525" cap="flat" cmpd="sng">
              <a:solidFill>
                <a:srgbClr val="D8D8D8">
                  <a:alpha val="24705"/>
                </a:srgb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p8"/>
            <p:cNvSpPr/>
            <p:nvPr/>
          </p:nvSpPr>
          <p:spPr>
            <a:xfrm>
              <a:off x="9553412" y="2808205"/>
              <a:ext cx="1361778" cy="990376"/>
            </a:xfrm>
            <a:custGeom>
              <a:avLst/>
              <a:gdLst/>
              <a:ahLst/>
              <a:cxnLst/>
              <a:rect l="l" t="t" r="r" b="b"/>
              <a:pathLst>
                <a:path w="858" h="624" extrusionOk="0">
                  <a:moveTo>
                    <a:pt x="750" y="73"/>
                  </a:moveTo>
                  <a:lnTo>
                    <a:pt x="777" y="86"/>
                  </a:lnTo>
                  <a:lnTo>
                    <a:pt x="794" y="103"/>
                  </a:lnTo>
                  <a:lnTo>
                    <a:pt x="817" y="103"/>
                  </a:lnTo>
                  <a:lnTo>
                    <a:pt x="825" y="97"/>
                  </a:lnTo>
                  <a:lnTo>
                    <a:pt x="846" y="91"/>
                  </a:lnTo>
                  <a:lnTo>
                    <a:pt x="849" y="108"/>
                  </a:lnTo>
                  <a:lnTo>
                    <a:pt x="849" y="114"/>
                  </a:lnTo>
                  <a:lnTo>
                    <a:pt x="857" y="134"/>
                  </a:lnTo>
                  <a:lnTo>
                    <a:pt x="858" y="153"/>
                  </a:lnTo>
                  <a:lnTo>
                    <a:pt x="838" y="150"/>
                  </a:lnTo>
                  <a:lnTo>
                    <a:pt x="829" y="156"/>
                  </a:lnTo>
                  <a:lnTo>
                    <a:pt x="843" y="172"/>
                  </a:lnTo>
                  <a:lnTo>
                    <a:pt x="855" y="194"/>
                  </a:lnTo>
                  <a:lnTo>
                    <a:pt x="848" y="194"/>
                  </a:lnTo>
                  <a:lnTo>
                    <a:pt x="853" y="205"/>
                  </a:lnTo>
                  <a:lnTo>
                    <a:pt x="837" y="193"/>
                  </a:lnTo>
                  <a:lnTo>
                    <a:pt x="837" y="204"/>
                  </a:lnTo>
                  <a:lnTo>
                    <a:pt x="818" y="212"/>
                  </a:lnTo>
                  <a:lnTo>
                    <a:pt x="826" y="222"/>
                  </a:lnTo>
                  <a:lnTo>
                    <a:pt x="812" y="221"/>
                  </a:lnTo>
                  <a:lnTo>
                    <a:pt x="802" y="215"/>
                  </a:lnTo>
                  <a:lnTo>
                    <a:pt x="799" y="228"/>
                  </a:lnTo>
                  <a:lnTo>
                    <a:pt x="787" y="239"/>
                  </a:lnTo>
                  <a:lnTo>
                    <a:pt x="781" y="251"/>
                  </a:lnTo>
                  <a:lnTo>
                    <a:pt x="762" y="257"/>
                  </a:lnTo>
                  <a:lnTo>
                    <a:pt x="755" y="265"/>
                  </a:lnTo>
                  <a:lnTo>
                    <a:pt x="741" y="271"/>
                  </a:lnTo>
                  <a:lnTo>
                    <a:pt x="745" y="262"/>
                  </a:lnTo>
                  <a:lnTo>
                    <a:pt x="738" y="254"/>
                  </a:lnTo>
                  <a:lnTo>
                    <a:pt x="744" y="242"/>
                  </a:lnTo>
                  <a:lnTo>
                    <a:pt x="731" y="231"/>
                  </a:lnTo>
                  <a:lnTo>
                    <a:pt x="720" y="238"/>
                  </a:lnTo>
                  <a:lnTo>
                    <a:pt x="710" y="251"/>
                  </a:lnTo>
                  <a:lnTo>
                    <a:pt x="706" y="264"/>
                  </a:lnTo>
                  <a:lnTo>
                    <a:pt x="691" y="265"/>
                  </a:lnTo>
                  <a:lnTo>
                    <a:pt x="687" y="274"/>
                  </a:lnTo>
                  <a:lnTo>
                    <a:pt x="701" y="286"/>
                  </a:lnTo>
                  <a:lnTo>
                    <a:pt x="716" y="289"/>
                  </a:lnTo>
                  <a:lnTo>
                    <a:pt x="720" y="298"/>
                  </a:lnTo>
                  <a:lnTo>
                    <a:pt x="735" y="303"/>
                  </a:lnTo>
                  <a:lnTo>
                    <a:pt x="746" y="290"/>
                  </a:lnTo>
                  <a:lnTo>
                    <a:pt x="763" y="297"/>
                  </a:lnTo>
                  <a:lnTo>
                    <a:pt x="774" y="298"/>
                  </a:lnTo>
                  <a:lnTo>
                    <a:pt x="781" y="308"/>
                  </a:lnTo>
                  <a:lnTo>
                    <a:pt x="761" y="313"/>
                  </a:lnTo>
                  <a:lnTo>
                    <a:pt x="758" y="323"/>
                  </a:lnTo>
                  <a:lnTo>
                    <a:pt x="747" y="333"/>
                  </a:lnTo>
                  <a:lnTo>
                    <a:pt x="744" y="346"/>
                  </a:lnTo>
                  <a:lnTo>
                    <a:pt x="765" y="357"/>
                  </a:lnTo>
                  <a:lnTo>
                    <a:pt x="779" y="375"/>
                  </a:lnTo>
                  <a:lnTo>
                    <a:pt x="795" y="393"/>
                  </a:lnTo>
                  <a:lnTo>
                    <a:pt x="812" y="407"/>
                  </a:lnTo>
                  <a:lnTo>
                    <a:pt x="816" y="421"/>
                  </a:lnTo>
                  <a:lnTo>
                    <a:pt x="808" y="427"/>
                  </a:lnTo>
                  <a:lnTo>
                    <a:pt x="815" y="437"/>
                  </a:lnTo>
                  <a:lnTo>
                    <a:pt x="826" y="442"/>
                  </a:lnTo>
                  <a:lnTo>
                    <a:pt x="829" y="458"/>
                  </a:lnTo>
                  <a:lnTo>
                    <a:pt x="829" y="473"/>
                  </a:lnTo>
                  <a:lnTo>
                    <a:pt x="821" y="475"/>
                  </a:lnTo>
                  <a:lnTo>
                    <a:pt x="814" y="495"/>
                  </a:lnTo>
                  <a:lnTo>
                    <a:pt x="808" y="520"/>
                  </a:lnTo>
                  <a:lnTo>
                    <a:pt x="797" y="543"/>
                  </a:lnTo>
                  <a:lnTo>
                    <a:pt x="779" y="560"/>
                  </a:lnTo>
                  <a:lnTo>
                    <a:pt x="759" y="576"/>
                  </a:lnTo>
                  <a:lnTo>
                    <a:pt x="741" y="579"/>
                  </a:lnTo>
                  <a:lnTo>
                    <a:pt x="732" y="587"/>
                  </a:lnTo>
                  <a:lnTo>
                    <a:pt x="726" y="581"/>
                  </a:lnTo>
                  <a:lnTo>
                    <a:pt x="718" y="591"/>
                  </a:lnTo>
                  <a:lnTo>
                    <a:pt x="697" y="600"/>
                  </a:lnTo>
                  <a:lnTo>
                    <a:pt x="680" y="603"/>
                  </a:lnTo>
                  <a:lnTo>
                    <a:pt x="678" y="623"/>
                  </a:lnTo>
                  <a:lnTo>
                    <a:pt x="669" y="624"/>
                  </a:lnTo>
                  <a:lnTo>
                    <a:pt x="662" y="611"/>
                  </a:lnTo>
                  <a:lnTo>
                    <a:pt x="665" y="603"/>
                  </a:lnTo>
                  <a:lnTo>
                    <a:pt x="642" y="597"/>
                  </a:lnTo>
                  <a:lnTo>
                    <a:pt x="635" y="600"/>
                  </a:lnTo>
                  <a:lnTo>
                    <a:pt x="617" y="595"/>
                  </a:lnTo>
                  <a:lnTo>
                    <a:pt x="608" y="588"/>
                  </a:lnTo>
                  <a:lnTo>
                    <a:pt x="609" y="576"/>
                  </a:lnTo>
                  <a:lnTo>
                    <a:pt x="593" y="573"/>
                  </a:lnTo>
                  <a:lnTo>
                    <a:pt x="584" y="566"/>
                  </a:lnTo>
                  <a:lnTo>
                    <a:pt x="572" y="576"/>
                  </a:lnTo>
                  <a:lnTo>
                    <a:pt x="556" y="578"/>
                  </a:lnTo>
                  <a:lnTo>
                    <a:pt x="543" y="578"/>
                  </a:lnTo>
                  <a:lnTo>
                    <a:pt x="535" y="582"/>
                  </a:lnTo>
                  <a:lnTo>
                    <a:pt x="527" y="585"/>
                  </a:lnTo>
                  <a:lnTo>
                    <a:pt x="533" y="608"/>
                  </a:lnTo>
                  <a:lnTo>
                    <a:pt x="524" y="607"/>
                  </a:lnTo>
                  <a:lnTo>
                    <a:pt x="522" y="602"/>
                  </a:lnTo>
                  <a:lnTo>
                    <a:pt x="521" y="594"/>
                  </a:lnTo>
                  <a:lnTo>
                    <a:pt x="509" y="600"/>
                  </a:lnTo>
                  <a:lnTo>
                    <a:pt x="501" y="596"/>
                  </a:lnTo>
                  <a:lnTo>
                    <a:pt x="488" y="589"/>
                  </a:lnTo>
                  <a:lnTo>
                    <a:pt x="490" y="574"/>
                  </a:lnTo>
                  <a:lnTo>
                    <a:pt x="479" y="570"/>
                  </a:lnTo>
                  <a:lnTo>
                    <a:pt x="472" y="552"/>
                  </a:lnTo>
                  <a:lnTo>
                    <a:pt x="455" y="556"/>
                  </a:lnTo>
                  <a:lnTo>
                    <a:pt x="454" y="533"/>
                  </a:lnTo>
                  <a:lnTo>
                    <a:pt x="466" y="517"/>
                  </a:lnTo>
                  <a:lnTo>
                    <a:pt x="464" y="501"/>
                  </a:lnTo>
                  <a:lnTo>
                    <a:pt x="460" y="487"/>
                  </a:lnTo>
                  <a:lnTo>
                    <a:pt x="452" y="482"/>
                  </a:lnTo>
                  <a:lnTo>
                    <a:pt x="444" y="471"/>
                  </a:lnTo>
                  <a:lnTo>
                    <a:pt x="435" y="473"/>
                  </a:lnTo>
                  <a:lnTo>
                    <a:pt x="416" y="470"/>
                  </a:lnTo>
                  <a:lnTo>
                    <a:pt x="420" y="462"/>
                  </a:lnTo>
                  <a:lnTo>
                    <a:pt x="410" y="450"/>
                  </a:lnTo>
                  <a:lnTo>
                    <a:pt x="400" y="458"/>
                  </a:lnTo>
                  <a:lnTo>
                    <a:pt x="385" y="454"/>
                  </a:lnTo>
                  <a:lnTo>
                    <a:pt x="370" y="465"/>
                  </a:lnTo>
                  <a:lnTo>
                    <a:pt x="358" y="479"/>
                  </a:lnTo>
                  <a:lnTo>
                    <a:pt x="345" y="482"/>
                  </a:lnTo>
                  <a:lnTo>
                    <a:pt x="337" y="477"/>
                  </a:lnTo>
                  <a:lnTo>
                    <a:pt x="328" y="476"/>
                  </a:lnTo>
                  <a:lnTo>
                    <a:pt x="315" y="472"/>
                  </a:lnTo>
                  <a:lnTo>
                    <a:pt x="308" y="477"/>
                  </a:lnTo>
                  <a:lnTo>
                    <a:pt x="300" y="491"/>
                  </a:lnTo>
                  <a:lnTo>
                    <a:pt x="296" y="476"/>
                  </a:lnTo>
                  <a:lnTo>
                    <a:pt x="287" y="480"/>
                  </a:lnTo>
                  <a:lnTo>
                    <a:pt x="267" y="478"/>
                  </a:lnTo>
                  <a:lnTo>
                    <a:pt x="248" y="474"/>
                  </a:lnTo>
                  <a:lnTo>
                    <a:pt x="233" y="465"/>
                  </a:lnTo>
                  <a:lnTo>
                    <a:pt x="220" y="462"/>
                  </a:lnTo>
                  <a:lnTo>
                    <a:pt x="213" y="452"/>
                  </a:lnTo>
                  <a:lnTo>
                    <a:pt x="203" y="450"/>
                  </a:lnTo>
                  <a:lnTo>
                    <a:pt x="184" y="437"/>
                  </a:lnTo>
                  <a:lnTo>
                    <a:pt x="170" y="431"/>
                  </a:lnTo>
                  <a:lnTo>
                    <a:pt x="164" y="436"/>
                  </a:lnTo>
                  <a:lnTo>
                    <a:pt x="139" y="422"/>
                  </a:lnTo>
                  <a:lnTo>
                    <a:pt x="120" y="411"/>
                  </a:lnTo>
                  <a:lnTo>
                    <a:pt x="110" y="390"/>
                  </a:lnTo>
                  <a:lnTo>
                    <a:pt x="123" y="392"/>
                  </a:lnTo>
                  <a:lnTo>
                    <a:pt x="121" y="382"/>
                  </a:lnTo>
                  <a:lnTo>
                    <a:pt x="112" y="373"/>
                  </a:lnTo>
                  <a:lnTo>
                    <a:pt x="110" y="357"/>
                  </a:lnTo>
                  <a:lnTo>
                    <a:pt x="87" y="335"/>
                  </a:lnTo>
                  <a:lnTo>
                    <a:pt x="59" y="328"/>
                  </a:lnTo>
                  <a:lnTo>
                    <a:pt x="50" y="313"/>
                  </a:lnTo>
                  <a:lnTo>
                    <a:pt x="36" y="304"/>
                  </a:lnTo>
                  <a:lnTo>
                    <a:pt x="32" y="298"/>
                  </a:lnTo>
                  <a:lnTo>
                    <a:pt x="27" y="288"/>
                  </a:lnTo>
                  <a:lnTo>
                    <a:pt x="25" y="280"/>
                  </a:lnTo>
                  <a:lnTo>
                    <a:pt x="14" y="276"/>
                  </a:lnTo>
                  <a:lnTo>
                    <a:pt x="10" y="278"/>
                  </a:lnTo>
                  <a:lnTo>
                    <a:pt x="1" y="260"/>
                  </a:lnTo>
                  <a:lnTo>
                    <a:pt x="4" y="256"/>
                  </a:lnTo>
                  <a:lnTo>
                    <a:pt x="0" y="251"/>
                  </a:lnTo>
                  <a:lnTo>
                    <a:pt x="13" y="242"/>
                  </a:lnTo>
                  <a:lnTo>
                    <a:pt x="22" y="239"/>
                  </a:lnTo>
                  <a:lnTo>
                    <a:pt x="39" y="242"/>
                  </a:lnTo>
                  <a:lnTo>
                    <a:pt x="41" y="229"/>
                  </a:lnTo>
                  <a:lnTo>
                    <a:pt x="60" y="227"/>
                  </a:lnTo>
                  <a:lnTo>
                    <a:pt x="63" y="219"/>
                  </a:lnTo>
                  <a:lnTo>
                    <a:pt x="83" y="209"/>
                  </a:lnTo>
                  <a:lnTo>
                    <a:pt x="84" y="205"/>
                  </a:lnTo>
                  <a:lnTo>
                    <a:pt x="79" y="194"/>
                  </a:lnTo>
                  <a:lnTo>
                    <a:pt x="87" y="190"/>
                  </a:lnTo>
                  <a:lnTo>
                    <a:pt x="62" y="157"/>
                  </a:lnTo>
                  <a:lnTo>
                    <a:pt x="88" y="150"/>
                  </a:lnTo>
                  <a:lnTo>
                    <a:pt x="94" y="145"/>
                  </a:lnTo>
                  <a:lnTo>
                    <a:pt x="91" y="112"/>
                  </a:lnTo>
                  <a:lnTo>
                    <a:pt x="123" y="118"/>
                  </a:lnTo>
                  <a:lnTo>
                    <a:pt x="128" y="110"/>
                  </a:lnTo>
                  <a:lnTo>
                    <a:pt x="121" y="91"/>
                  </a:lnTo>
                  <a:lnTo>
                    <a:pt x="132" y="89"/>
                  </a:lnTo>
                  <a:lnTo>
                    <a:pt x="137" y="77"/>
                  </a:lnTo>
                  <a:lnTo>
                    <a:pt x="142" y="76"/>
                  </a:lnTo>
                  <a:lnTo>
                    <a:pt x="152" y="88"/>
                  </a:lnTo>
                  <a:lnTo>
                    <a:pt x="169" y="98"/>
                  </a:lnTo>
                  <a:lnTo>
                    <a:pt x="193" y="105"/>
                  </a:lnTo>
                  <a:lnTo>
                    <a:pt x="210" y="120"/>
                  </a:lnTo>
                  <a:lnTo>
                    <a:pt x="215" y="142"/>
                  </a:lnTo>
                  <a:lnTo>
                    <a:pt x="224" y="150"/>
                  </a:lnTo>
                  <a:lnTo>
                    <a:pt x="243" y="154"/>
                  </a:lnTo>
                  <a:lnTo>
                    <a:pt x="264" y="156"/>
                  </a:lnTo>
                  <a:lnTo>
                    <a:pt x="288" y="168"/>
                  </a:lnTo>
                  <a:lnTo>
                    <a:pt x="298" y="170"/>
                  </a:lnTo>
                  <a:lnTo>
                    <a:pt x="313" y="187"/>
                  </a:lnTo>
                  <a:lnTo>
                    <a:pt x="327" y="198"/>
                  </a:lnTo>
                  <a:lnTo>
                    <a:pt x="343" y="197"/>
                  </a:lnTo>
                  <a:lnTo>
                    <a:pt x="377" y="202"/>
                  </a:lnTo>
                  <a:lnTo>
                    <a:pt x="395" y="200"/>
                  </a:lnTo>
                  <a:lnTo>
                    <a:pt x="412" y="202"/>
                  </a:lnTo>
                  <a:lnTo>
                    <a:pt x="440" y="214"/>
                  </a:lnTo>
                  <a:lnTo>
                    <a:pt x="458" y="214"/>
                  </a:lnTo>
                  <a:lnTo>
                    <a:pt x="468" y="219"/>
                  </a:lnTo>
                  <a:lnTo>
                    <a:pt x="481" y="209"/>
                  </a:lnTo>
                  <a:lnTo>
                    <a:pt x="503" y="202"/>
                  </a:lnTo>
                  <a:lnTo>
                    <a:pt x="525" y="202"/>
                  </a:lnTo>
                  <a:lnTo>
                    <a:pt x="540" y="196"/>
                  </a:lnTo>
                  <a:lnTo>
                    <a:pt x="546" y="185"/>
                  </a:lnTo>
                  <a:lnTo>
                    <a:pt x="552" y="179"/>
                  </a:lnTo>
                  <a:lnTo>
                    <a:pt x="547" y="173"/>
                  </a:lnTo>
                  <a:lnTo>
                    <a:pt x="538" y="165"/>
                  </a:lnTo>
                  <a:lnTo>
                    <a:pt x="540" y="154"/>
                  </a:lnTo>
                  <a:lnTo>
                    <a:pt x="549" y="155"/>
                  </a:lnTo>
                  <a:lnTo>
                    <a:pt x="566" y="159"/>
                  </a:lnTo>
                  <a:lnTo>
                    <a:pt x="576" y="149"/>
                  </a:lnTo>
                  <a:lnTo>
                    <a:pt x="595" y="142"/>
                  </a:lnTo>
                  <a:lnTo>
                    <a:pt x="599" y="129"/>
                  </a:lnTo>
                  <a:lnTo>
                    <a:pt x="606" y="124"/>
                  </a:lnTo>
                  <a:lnTo>
                    <a:pt x="626" y="122"/>
                  </a:lnTo>
                  <a:lnTo>
                    <a:pt x="640" y="124"/>
                  </a:lnTo>
                  <a:lnTo>
                    <a:pt x="638" y="117"/>
                  </a:lnTo>
                  <a:lnTo>
                    <a:pt x="616" y="104"/>
                  </a:lnTo>
                  <a:lnTo>
                    <a:pt x="601" y="98"/>
                  </a:lnTo>
                  <a:lnTo>
                    <a:pt x="593" y="105"/>
                  </a:lnTo>
                  <a:lnTo>
                    <a:pt x="577" y="102"/>
                  </a:lnTo>
                  <a:lnTo>
                    <a:pt x="570" y="105"/>
                  </a:lnTo>
                  <a:lnTo>
                    <a:pt x="562" y="97"/>
                  </a:lnTo>
                  <a:lnTo>
                    <a:pt x="561" y="79"/>
                  </a:lnTo>
                  <a:lnTo>
                    <a:pt x="559" y="65"/>
                  </a:lnTo>
                  <a:lnTo>
                    <a:pt x="581" y="71"/>
                  </a:lnTo>
                  <a:lnTo>
                    <a:pt x="594" y="60"/>
                  </a:lnTo>
                  <a:lnTo>
                    <a:pt x="589" y="52"/>
                  </a:lnTo>
                  <a:lnTo>
                    <a:pt x="588" y="33"/>
                  </a:lnTo>
                  <a:lnTo>
                    <a:pt x="592" y="27"/>
                  </a:lnTo>
                  <a:lnTo>
                    <a:pt x="584" y="17"/>
                  </a:lnTo>
                  <a:lnTo>
                    <a:pt x="573" y="12"/>
                  </a:lnTo>
                  <a:lnTo>
                    <a:pt x="578" y="3"/>
                  </a:lnTo>
                  <a:lnTo>
                    <a:pt x="593" y="0"/>
                  </a:lnTo>
                  <a:lnTo>
                    <a:pt x="612" y="0"/>
                  </a:lnTo>
                  <a:lnTo>
                    <a:pt x="638" y="5"/>
                  </a:lnTo>
                  <a:lnTo>
                    <a:pt x="655" y="11"/>
                  </a:lnTo>
                  <a:lnTo>
                    <a:pt x="678" y="30"/>
                  </a:lnTo>
                  <a:lnTo>
                    <a:pt x="689" y="38"/>
                  </a:lnTo>
                  <a:lnTo>
                    <a:pt x="703" y="49"/>
                  </a:lnTo>
                  <a:lnTo>
                    <a:pt x="720" y="67"/>
                  </a:lnTo>
                  <a:lnTo>
                    <a:pt x="750" y="73"/>
                  </a:lnTo>
                  <a:close/>
                </a:path>
              </a:pathLst>
            </a:custGeom>
            <a:solidFill>
              <a:srgbClr val="D8D8D8"/>
            </a:solidFill>
            <a:ln w="9525" cap="flat" cmpd="sng">
              <a:solidFill>
                <a:srgbClr val="D8D8D8">
                  <a:alpha val="24705"/>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45" name="Google Shape;645;p8"/>
          <p:cNvSpPr txBox="1"/>
          <p:nvPr/>
        </p:nvSpPr>
        <p:spPr>
          <a:xfrm>
            <a:off x="3675828" y="262545"/>
            <a:ext cx="37753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b="1">
                <a:solidFill>
                  <a:schemeClr val="lt1"/>
                </a:solidFill>
                <a:latin typeface="Arial"/>
                <a:ea typeface="Arial"/>
                <a:cs typeface="Arial"/>
                <a:sym typeface="Arial"/>
              </a:rPr>
              <a:t>AVAILABILITY</a:t>
            </a:r>
            <a:endParaRPr/>
          </a:p>
        </p:txBody>
      </p:sp>
      <p:sp>
        <p:nvSpPr>
          <p:cNvPr id="646" name="Google Shape;646;p8"/>
          <p:cNvSpPr txBox="1"/>
          <p:nvPr/>
        </p:nvSpPr>
        <p:spPr>
          <a:xfrm>
            <a:off x="334099" y="5450806"/>
            <a:ext cx="11480583" cy="105255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IN" sz="1600" b="1" i="0" dirty="0">
                <a:solidFill>
                  <a:schemeClr val="lt1"/>
                </a:solidFill>
                <a:latin typeface="Arial"/>
                <a:ea typeface="Arial"/>
                <a:cs typeface="Arial"/>
                <a:sym typeface="Arial"/>
              </a:rPr>
              <a:t>There were more than 190 countries where Netflix was accessible. To appeal to a wide range of worldwide audiences, the corporation has made considerable efforts to broaden its global reach by adapting its material to other languages and cultures.</a:t>
            </a:r>
            <a:endParaRPr sz="1600" b="1" dirty="0">
              <a:solidFill>
                <a:schemeClr val="lt1"/>
              </a:solidFill>
              <a:latin typeface="Arial"/>
              <a:ea typeface="Arial"/>
              <a:cs typeface="Arial"/>
              <a:sym typeface="Arial"/>
            </a:endParaRPr>
          </a:p>
        </p:txBody>
      </p:sp>
      <p:pic>
        <p:nvPicPr>
          <p:cNvPr id="647" name="Google Shape;647;p8"/>
          <p:cNvPicPr preferRelativeResize="0"/>
          <p:nvPr/>
        </p:nvPicPr>
        <p:blipFill rotWithShape="1">
          <a:blip r:embed="rId3">
            <a:alphaModFix/>
          </a:blip>
          <a:srcRect/>
          <a:stretch/>
        </p:blipFill>
        <p:spPr>
          <a:xfrm>
            <a:off x="13227" y="5974920"/>
            <a:ext cx="12192001" cy="90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6" name="Google Shape;666;p10"/>
          <p:cNvSpPr/>
          <p:nvPr/>
        </p:nvSpPr>
        <p:spPr>
          <a:xfrm flipV="1">
            <a:off x="-1" y="784529"/>
            <a:ext cx="12192001" cy="1044615"/>
          </a:xfrm>
          <a:prstGeom prst="rect">
            <a:avLst/>
          </a:prstGeom>
          <a:solidFill>
            <a:schemeClr val="accent1"/>
          </a:solidFill>
          <a:ln>
            <a:noFill/>
          </a:ln>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64" name="Google Shape;664;p10"/>
          <p:cNvSpPr/>
          <p:nvPr/>
        </p:nvSpPr>
        <p:spPr>
          <a:xfrm>
            <a:off x="467674" y="2780720"/>
            <a:ext cx="11147612" cy="3347638"/>
          </a:xfrm>
          <a:prstGeom prst="roundRect">
            <a:avLst>
              <a:gd name="adj" fmla="val 15769"/>
            </a:avLst>
          </a:prstGeom>
          <a:solidFill>
            <a:srgbClr val="BFBFBF"/>
          </a:solidFill>
          <a:ln>
            <a:noFill/>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5" name="Google Shape;665;p10"/>
          <p:cNvSpPr txBox="1">
            <a:spLocks noGrp="1"/>
          </p:cNvSpPr>
          <p:nvPr>
            <p:ph type="title"/>
          </p:nvPr>
        </p:nvSpPr>
        <p:spPr>
          <a:xfrm>
            <a:off x="37069" y="-51183"/>
            <a:ext cx="11470064" cy="88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C0C0C"/>
              </a:buClr>
              <a:buSzPts val="4400"/>
              <a:buFont typeface="Arial"/>
              <a:buNone/>
            </a:pPr>
            <a:r>
              <a:rPr lang="en-IN" sz="2800" dirty="0">
                <a:solidFill>
                  <a:srgbClr val="0C0C0C"/>
                </a:solidFill>
                <a:latin typeface="Arial"/>
                <a:ea typeface="Arial"/>
                <a:cs typeface="Arial"/>
                <a:sym typeface="Arial"/>
              </a:rPr>
              <a:t>How Does Netflix Plan its Advertising Campaign?</a:t>
            </a:r>
            <a:endParaRPr sz="2800" dirty="0"/>
          </a:p>
        </p:txBody>
      </p:sp>
      <p:sp>
        <p:nvSpPr>
          <p:cNvPr id="667" name="Google Shape;667;p10"/>
          <p:cNvSpPr/>
          <p:nvPr/>
        </p:nvSpPr>
        <p:spPr>
          <a:xfrm>
            <a:off x="987463" y="784532"/>
            <a:ext cx="1756146" cy="911251"/>
          </a:xfrm>
          <a:prstGeom prst="rect">
            <a:avLst/>
          </a:prstGeom>
          <a:noFill/>
          <a:ln>
            <a:noFill/>
          </a:ln>
          <a:effectLst>
            <a:outerShdw blurRad="635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i="0" dirty="0">
                <a:solidFill>
                  <a:srgbClr val="F9F9F9"/>
                </a:solidFill>
                <a:effectLst/>
                <a:latin typeface="Söhne"/>
              </a:rPr>
              <a:t>Research and Analysis</a:t>
            </a:r>
            <a:endParaRPr sz="1800" b="1" dirty="0">
              <a:solidFill>
                <a:schemeClr val="lt1"/>
              </a:solidFill>
              <a:latin typeface="Arial"/>
              <a:ea typeface="Arial"/>
              <a:cs typeface="Arial"/>
              <a:sym typeface="Arial"/>
            </a:endParaRPr>
          </a:p>
        </p:txBody>
      </p:sp>
      <p:cxnSp>
        <p:nvCxnSpPr>
          <p:cNvPr id="668" name="Google Shape;668;p10"/>
          <p:cNvCxnSpPr/>
          <p:nvPr/>
        </p:nvCxnSpPr>
        <p:spPr>
          <a:xfrm>
            <a:off x="3314700" y="2803593"/>
            <a:ext cx="0" cy="3104148"/>
          </a:xfrm>
          <a:prstGeom prst="straightConnector1">
            <a:avLst/>
          </a:prstGeom>
          <a:noFill/>
          <a:ln w="9525" cap="flat" cmpd="sng">
            <a:solidFill>
              <a:schemeClr val="lt2"/>
            </a:solidFill>
            <a:prstDash val="solid"/>
            <a:miter lim="800000"/>
            <a:headEnd type="none" w="sm" len="sm"/>
            <a:tailEnd type="none" w="sm" len="sm"/>
          </a:ln>
        </p:spPr>
      </p:cxnSp>
      <p:cxnSp>
        <p:nvCxnSpPr>
          <p:cNvPr id="669" name="Google Shape;669;p10"/>
          <p:cNvCxnSpPr/>
          <p:nvPr/>
        </p:nvCxnSpPr>
        <p:spPr>
          <a:xfrm>
            <a:off x="6096000" y="2803593"/>
            <a:ext cx="0" cy="3104148"/>
          </a:xfrm>
          <a:prstGeom prst="straightConnector1">
            <a:avLst/>
          </a:prstGeom>
          <a:noFill/>
          <a:ln w="9525" cap="flat" cmpd="sng">
            <a:solidFill>
              <a:schemeClr val="lt2"/>
            </a:solidFill>
            <a:prstDash val="solid"/>
            <a:miter lim="800000"/>
            <a:headEnd type="none" w="sm" len="sm"/>
            <a:tailEnd type="none" w="sm" len="sm"/>
          </a:ln>
        </p:spPr>
      </p:cxnSp>
      <p:cxnSp>
        <p:nvCxnSpPr>
          <p:cNvPr id="670" name="Google Shape;670;p10"/>
          <p:cNvCxnSpPr/>
          <p:nvPr/>
        </p:nvCxnSpPr>
        <p:spPr>
          <a:xfrm>
            <a:off x="8877300" y="2803593"/>
            <a:ext cx="0" cy="3104148"/>
          </a:xfrm>
          <a:prstGeom prst="straightConnector1">
            <a:avLst/>
          </a:prstGeom>
          <a:noFill/>
          <a:ln w="9525" cap="flat" cmpd="sng">
            <a:solidFill>
              <a:schemeClr val="lt2"/>
            </a:solidFill>
            <a:prstDash val="solid"/>
            <a:miter lim="800000"/>
            <a:headEnd type="none" w="sm" len="sm"/>
            <a:tailEnd type="none" w="sm" len="sm"/>
          </a:ln>
        </p:spPr>
      </p:cxnSp>
      <p:sp>
        <p:nvSpPr>
          <p:cNvPr id="710" name="Google Shape;710;p10"/>
          <p:cNvSpPr/>
          <p:nvPr/>
        </p:nvSpPr>
        <p:spPr>
          <a:xfrm>
            <a:off x="9159232" y="865830"/>
            <a:ext cx="2658032" cy="911251"/>
          </a:xfrm>
          <a:prstGeom prst="rect">
            <a:avLst/>
          </a:prstGeom>
          <a:noFill/>
          <a:ln>
            <a:noFill/>
          </a:ln>
          <a:effectLst>
            <a:outerShdw blurRad="635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i="0" dirty="0">
                <a:solidFill>
                  <a:srgbClr val="F9F9F9"/>
                </a:solidFill>
                <a:effectLst/>
                <a:latin typeface="Söhne"/>
              </a:rPr>
              <a:t>Media Planning and Execution</a:t>
            </a:r>
            <a:endParaRPr sz="1800" b="1" dirty="0">
              <a:solidFill>
                <a:schemeClr val="lt1"/>
              </a:solidFill>
              <a:latin typeface="Arial"/>
              <a:ea typeface="Arial"/>
              <a:cs typeface="Arial"/>
              <a:sym typeface="Arial"/>
            </a:endParaRPr>
          </a:p>
        </p:txBody>
      </p:sp>
      <p:sp>
        <p:nvSpPr>
          <p:cNvPr id="711" name="Google Shape;711;p10"/>
          <p:cNvSpPr/>
          <p:nvPr/>
        </p:nvSpPr>
        <p:spPr>
          <a:xfrm>
            <a:off x="6168840" y="856080"/>
            <a:ext cx="2658032" cy="911251"/>
          </a:xfrm>
          <a:prstGeom prst="rect">
            <a:avLst/>
          </a:prstGeom>
          <a:noFill/>
          <a:ln>
            <a:noFill/>
          </a:ln>
          <a:effectLst>
            <a:outerShdw blurRad="635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dirty="0">
                <a:solidFill>
                  <a:srgbClr val="F9F9F9"/>
                </a:solidFill>
                <a:effectLst/>
                <a:latin typeface="Söhne"/>
              </a:rPr>
              <a:t>Creative Conceptualization and Content Development</a:t>
            </a:r>
            <a:endParaRPr sz="1800" b="1" dirty="0">
              <a:solidFill>
                <a:schemeClr val="lt1"/>
              </a:solidFill>
              <a:latin typeface="Arial"/>
              <a:ea typeface="Arial"/>
              <a:cs typeface="Arial"/>
              <a:sym typeface="Arial"/>
            </a:endParaRPr>
          </a:p>
        </p:txBody>
      </p:sp>
      <p:sp>
        <p:nvSpPr>
          <p:cNvPr id="712" name="Google Shape;712;p10"/>
          <p:cNvSpPr/>
          <p:nvPr/>
        </p:nvSpPr>
        <p:spPr>
          <a:xfrm>
            <a:off x="3636775" y="865830"/>
            <a:ext cx="2270766" cy="911251"/>
          </a:xfrm>
          <a:prstGeom prst="rect">
            <a:avLst/>
          </a:prstGeom>
          <a:noFill/>
          <a:ln>
            <a:noFill/>
          </a:ln>
          <a:effectLst>
            <a:outerShdw blurRad="635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dirty="0">
                <a:solidFill>
                  <a:srgbClr val="F9F9F9"/>
                </a:solidFill>
                <a:effectLst/>
                <a:latin typeface="Söhne"/>
              </a:rPr>
              <a:t>Goal Setting and Strategy Development</a:t>
            </a:r>
            <a:endParaRPr sz="1800" b="1" dirty="0">
              <a:solidFill>
                <a:schemeClr val="lt1"/>
              </a:solidFill>
              <a:latin typeface="Arial"/>
              <a:ea typeface="Arial"/>
              <a:cs typeface="Arial"/>
              <a:sym typeface="Arial"/>
            </a:endParaRPr>
          </a:p>
        </p:txBody>
      </p:sp>
      <p:sp>
        <p:nvSpPr>
          <p:cNvPr id="713" name="Google Shape;713;p10"/>
          <p:cNvSpPr txBox="1"/>
          <p:nvPr/>
        </p:nvSpPr>
        <p:spPr>
          <a:xfrm>
            <a:off x="9007525" y="2896743"/>
            <a:ext cx="2477537" cy="3046948"/>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r>
              <a:rPr lang="en-US" sz="1200" b="1" i="0" dirty="0">
                <a:solidFill>
                  <a:schemeClr val="tx1"/>
                </a:solidFill>
                <a:effectLst/>
                <a:latin typeface="+mn-lt"/>
              </a:rPr>
              <a:t>Utilize a mix of traditional and digital media channels, including TV, online video platforms, social media, and outdoor advertising.</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Optimize media placement and scheduling to maximize reach, frequency, and engagement.</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Implement targeted advertising campaigns based on audience segmentation, geographic location, and behavioral targeting.</a:t>
            </a:r>
          </a:p>
          <a:p>
            <a:pPr marL="0" marR="0" lvl="0" indent="0" algn="l" rtl="0">
              <a:spcBef>
                <a:spcPts val="0"/>
              </a:spcBef>
              <a:spcAft>
                <a:spcPts val="0"/>
              </a:spcAft>
              <a:buNone/>
            </a:pPr>
            <a:endParaRPr sz="1200" b="1" i="0" dirty="0">
              <a:solidFill>
                <a:schemeClr val="tx1"/>
              </a:solidFill>
              <a:latin typeface="+mn-lt"/>
              <a:ea typeface="Arial"/>
              <a:cs typeface="Arial"/>
              <a:sym typeface="Arial"/>
            </a:endParaRPr>
          </a:p>
        </p:txBody>
      </p:sp>
      <p:sp>
        <p:nvSpPr>
          <p:cNvPr id="714" name="Google Shape;714;p10"/>
          <p:cNvSpPr txBox="1"/>
          <p:nvPr/>
        </p:nvSpPr>
        <p:spPr>
          <a:xfrm>
            <a:off x="6394775" y="2896743"/>
            <a:ext cx="2433607" cy="3231614"/>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r>
              <a:rPr lang="en-US" sz="1200" b="1" i="0" dirty="0">
                <a:solidFill>
                  <a:schemeClr val="tx1"/>
                </a:solidFill>
                <a:effectLst/>
                <a:latin typeface="+mn-lt"/>
              </a:rPr>
              <a:t>Collaborate with creative agencies, directors, and content creators to brainstorm ideas and develop compelling narratives.</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Create visually captivating advertisements, trailers, and promotional materials that showcase Netflix's content offerings.</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Tailor messaging and imagery to different audience segments and marketing channels for maximum impact.</a:t>
            </a:r>
          </a:p>
          <a:p>
            <a:pPr marL="0" marR="0" lvl="0" indent="0" algn="l" rtl="0">
              <a:spcBef>
                <a:spcPts val="0"/>
              </a:spcBef>
              <a:spcAft>
                <a:spcPts val="0"/>
              </a:spcAft>
              <a:buNone/>
            </a:pPr>
            <a:endParaRPr sz="1200" b="1" i="0" dirty="0">
              <a:solidFill>
                <a:schemeClr val="tx1"/>
              </a:solidFill>
              <a:latin typeface="+mn-lt"/>
              <a:ea typeface="Arial"/>
              <a:cs typeface="Arial"/>
              <a:sym typeface="Arial"/>
            </a:endParaRPr>
          </a:p>
        </p:txBody>
      </p:sp>
      <p:sp>
        <p:nvSpPr>
          <p:cNvPr id="715" name="Google Shape;715;p10"/>
          <p:cNvSpPr txBox="1"/>
          <p:nvPr/>
        </p:nvSpPr>
        <p:spPr>
          <a:xfrm>
            <a:off x="3617775" y="2867901"/>
            <a:ext cx="2423705" cy="3046948"/>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r>
              <a:rPr lang="en-US" sz="1200" b="1" i="0" dirty="0">
                <a:solidFill>
                  <a:schemeClr val="tx1"/>
                </a:solidFill>
                <a:effectLst/>
                <a:latin typeface="+mn-lt"/>
              </a:rPr>
              <a:t>Establish specific goals such as increasing subscriber </a:t>
            </a:r>
            <a:r>
              <a:rPr lang="en-US" sz="1200" b="1" dirty="0">
                <a:solidFill>
                  <a:schemeClr val="tx1"/>
                </a:solidFill>
                <a:latin typeface="+mn-lt"/>
              </a:rPr>
              <a:t>growth</a:t>
            </a:r>
            <a:r>
              <a:rPr lang="en-US" sz="1200" b="1" i="0" dirty="0">
                <a:solidFill>
                  <a:schemeClr val="tx1"/>
                </a:solidFill>
                <a:effectLst/>
                <a:latin typeface="+mn-lt"/>
              </a:rPr>
              <a:t>, promoting new content releases, or enhancing brand awareness.</a:t>
            </a:r>
          </a:p>
          <a:p>
            <a:pPr algn="l">
              <a:buFont typeface="Arial" panose="020B0604020202020204" pitchFamily="34" charset="0"/>
              <a:buChar char="•"/>
            </a:pPr>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Develop a comprehensive strategy that aligns with the overall marketing objectives and target audience insights.</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Determine the budget allocation and resource allocation for each aspect of the campaign.</a:t>
            </a:r>
          </a:p>
          <a:p>
            <a:pPr marL="0" marR="0" lvl="0" indent="0" algn="l" rtl="0">
              <a:spcBef>
                <a:spcPts val="0"/>
              </a:spcBef>
              <a:spcAft>
                <a:spcPts val="0"/>
              </a:spcAft>
              <a:buNone/>
            </a:pPr>
            <a:endParaRPr sz="1200" b="1" i="0" dirty="0">
              <a:solidFill>
                <a:schemeClr val="tx1"/>
              </a:solidFill>
              <a:latin typeface="+mn-lt"/>
              <a:ea typeface="Arial"/>
              <a:cs typeface="Arial"/>
              <a:sym typeface="Arial"/>
            </a:endParaRPr>
          </a:p>
        </p:txBody>
      </p:sp>
      <p:sp>
        <p:nvSpPr>
          <p:cNvPr id="716" name="Google Shape;716;p10"/>
          <p:cNvSpPr txBox="1"/>
          <p:nvPr/>
        </p:nvSpPr>
        <p:spPr>
          <a:xfrm>
            <a:off x="789846" y="2867901"/>
            <a:ext cx="2423709" cy="3046948"/>
          </a:xfrm>
          <a:prstGeom prst="rect">
            <a:avLst/>
          </a:prstGeom>
          <a:noFill/>
          <a:ln>
            <a:noFill/>
          </a:ln>
        </p:spPr>
        <p:txBody>
          <a:bodyPr spcFirstLastPara="1" wrap="square" lIns="91425" tIns="45700" rIns="91425" bIns="45700" anchor="t" anchorCtr="0">
            <a:spAutoFit/>
          </a:bodyPr>
          <a:lstStyle/>
          <a:p>
            <a:pPr algn="l">
              <a:buFont typeface="Arial" panose="020B0604020202020204" pitchFamily="34" charset="0"/>
              <a:buChar char="•"/>
            </a:pPr>
            <a:r>
              <a:rPr lang="en-US" sz="1200" b="1" i="0" dirty="0">
                <a:solidFill>
                  <a:schemeClr val="tx1"/>
                </a:solidFill>
                <a:effectLst/>
                <a:latin typeface="+mn-lt"/>
              </a:rPr>
              <a:t>Utilize data analytics to gather insights on audience demographics, viewing habits, and content preferences.</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Analyze competitor strategies and industry benchmarks to identify opportunities and challenges.</a:t>
            </a:r>
          </a:p>
          <a:p>
            <a:pPr algn="l"/>
            <a:endParaRPr lang="en-US" sz="1200" b="1" i="0" dirty="0">
              <a:solidFill>
                <a:schemeClr val="tx1"/>
              </a:solidFill>
              <a:effectLst/>
              <a:latin typeface="+mn-lt"/>
            </a:endParaRPr>
          </a:p>
          <a:p>
            <a:pPr algn="l">
              <a:buFont typeface="Arial" panose="020B0604020202020204" pitchFamily="34" charset="0"/>
              <a:buChar char="•"/>
            </a:pPr>
            <a:r>
              <a:rPr lang="en-US" sz="1200" b="1" i="0" dirty="0">
                <a:solidFill>
                  <a:schemeClr val="tx1"/>
                </a:solidFill>
                <a:effectLst/>
                <a:latin typeface="+mn-lt"/>
              </a:rPr>
              <a:t>Conduct focus groups, surveys, and consumer interviews to gather qualitative feedback and validate hypotheses.</a:t>
            </a:r>
          </a:p>
          <a:p>
            <a:pPr marL="0" marR="0" lvl="0" indent="0" algn="l" rtl="0">
              <a:spcBef>
                <a:spcPts val="0"/>
              </a:spcBef>
              <a:spcAft>
                <a:spcPts val="0"/>
              </a:spcAft>
              <a:buNone/>
            </a:pPr>
            <a:endParaRPr sz="1200" b="1" i="0" dirty="0">
              <a:solidFill>
                <a:schemeClr val="tx1"/>
              </a:solidFill>
              <a:latin typeface="+mn-lt"/>
              <a:ea typeface="Arial"/>
              <a:cs typeface="Arial"/>
              <a:sym typeface="Arial"/>
            </a:endParaRPr>
          </a:p>
        </p:txBody>
      </p:sp>
      <p:pic>
        <p:nvPicPr>
          <p:cNvPr id="3" name="Graphic 2" descr="Research">
            <a:extLst>
              <a:ext uri="{FF2B5EF4-FFF2-40B4-BE49-F238E27FC236}">
                <a16:creationId xmlns:a16="http://schemas.microsoft.com/office/drawing/2014/main" id="{47686BBA-34E5-21AA-A83D-42C3C429EF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894" y="1864294"/>
            <a:ext cx="914400" cy="914400"/>
          </a:xfrm>
          <a:prstGeom prst="rect">
            <a:avLst/>
          </a:prstGeom>
        </p:spPr>
      </p:pic>
      <p:pic>
        <p:nvPicPr>
          <p:cNvPr id="5" name="Graphic 4" descr="Bullseye">
            <a:extLst>
              <a:ext uri="{FF2B5EF4-FFF2-40B4-BE49-F238E27FC236}">
                <a16:creationId xmlns:a16="http://schemas.microsoft.com/office/drawing/2014/main" id="{A3F7C4E6-2CDA-3C18-E5AF-D995DB89F7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4958" y="1810293"/>
            <a:ext cx="914400" cy="914400"/>
          </a:xfrm>
          <a:prstGeom prst="rect">
            <a:avLst/>
          </a:prstGeom>
        </p:spPr>
      </p:pic>
      <p:pic>
        <p:nvPicPr>
          <p:cNvPr id="7" name="Graphic 6" descr="Business Growth">
            <a:extLst>
              <a:ext uri="{FF2B5EF4-FFF2-40B4-BE49-F238E27FC236}">
                <a16:creationId xmlns:a16="http://schemas.microsoft.com/office/drawing/2014/main" id="{55A8A3AA-4311-5C3C-5C8E-5B021CFE62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2549" y="1831173"/>
            <a:ext cx="914400" cy="914400"/>
          </a:xfrm>
          <a:prstGeom prst="rect">
            <a:avLst/>
          </a:prstGeom>
        </p:spPr>
      </p:pic>
      <p:pic>
        <p:nvPicPr>
          <p:cNvPr id="9" name="Graphic 8" descr="Meeting">
            <a:extLst>
              <a:ext uri="{FF2B5EF4-FFF2-40B4-BE49-F238E27FC236}">
                <a16:creationId xmlns:a16="http://schemas.microsoft.com/office/drawing/2014/main" id="{AF9429D2-7C0F-2D16-578C-E7B7FB5EED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9990" y="1777112"/>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0"/>
        <p:cNvGrpSpPr/>
        <p:nvPr/>
      </p:nvGrpSpPr>
      <p:grpSpPr>
        <a:xfrm>
          <a:off x="0" y="0"/>
          <a:ext cx="0" cy="0"/>
          <a:chOff x="0" y="0"/>
          <a:chExt cx="0" cy="0"/>
        </a:xfrm>
      </p:grpSpPr>
      <p:grpSp>
        <p:nvGrpSpPr>
          <p:cNvPr id="2" name="Google Shape;108;p1">
            <a:extLst>
              <a:ext uri="{FF2B5EF4-FFF2-40B4-BE49-F238E27FC236}">
                <a16:creationId xmlns:a16="http://schemas.microsoft.com/office/drawing/2014/main" id="{EC1F8D72-5916-E938-7695-80FE29A1F9BC}"/>
              </a:ext>
            </a:extLst>
          </p:cNvPr>
          <p:cNvGrpSpPr/>
          <p:nvPr/>
        </p:nvGrpSpPr>
        <p:grpSpPr>
          <a:xfrm>
            <a:off x="277807" y="1602256"/>
            <a:ext cx="5529104" cy="1100880"/>
            <a:chOff x="3283107" y="2671620"/>
            <a:chExt cx="5622870" cy="1513045"/>
          </a:xfrm>
        </p:grpSpPr>
        <p:sp>
          <p:nvSpPr>
            <p:cNvPr id="3" name="Google Shape;109;p1">
              <a:extLst>
                <a:ext uri="{FF2B5EF4-FFF2-40B4-BE49-F238E27FC236}">
                  <a16:creationId xmlns:a16="http://schemas.microsoft.com/office/drawing/2014/main" id="{6FFFB528-0A05-C34F-8BC1-0748B5D27F83}"/>
                </a:ext>
              </a:extLst>
            </p:cNvPr>
            <p:cNvSpPr/>
            <p:nvPr/>
          </p:nvSpPr>
          <p:spPr>
            <a:xfrm>
              <a:off x="3283107" y="2671976"/>
              <a:ext cx="769710" cy="1512689"/>
            </a:xfrm>
            <a:custGeom>
              <a:avLst/>
              <a:gdLst/>
              <a:ahLst/>
              <a:cxnLst/>
              <a:rect l="l" t="t" r="r" b="b"/>
              <a:pathLst>
                <a:path w="769710" h="1512689" extrusionOk="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10;p1">
              <a:extLst>
                <a:ext uri="{FF2B5EF4-FFF2-40B4-BE49-F238E27FC236}">
                  <a16:creationId xmlns:a16="http://schemas.microsoft.com/office/drawing/2014/main" id="{F0A8725F-E609-010C-FEFD-636458971FAE}"/>
                </a:ext>
              </a:extLst>
            </p:cNvPr>
            <p:cNvSpPr/>
            <p:nvPr/>
          </p:nvSpPr>
          <p:spPr>
            <a:xfrm>
              <a:off x="8047056" y="2671971"/>
              <a:ext cx="858921" cy="1512047"/>
            </a:xfrm>
            <a:custGeom>
              <a:avLst/>
              <a:gdLst/>
              <a:ahLst/>
              <a:cxnLst/>
              <a:rect l="l" t="t" r="r" b="b"/>
              <a:pathLst>
                <a:path w="858921" h="1512047" extrusionOk="0">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11;p1">
              <a:extLst>
                <a:ext uri="{FF2B5EF4-FFF2-40B4-BE49-F238E27FC236}">
                  <a16:creationId xmlns:a16="http://schemas.microsoft.com/office/drawing/2014/main" id="{A7BBAB40-B57A-FA85-DD02-DCEA08C727AB}"/>
                </a:ext>
              </a:extLst>
            </p:cNvPr>
            <p:cNvSpPr/>
            <p:nvPr/>
          </p:nvSpPr>
          <p:spPr>
            <a:xfrm>
              <a:off x="4281328" y="2671767"/>
              <a:ext cx="653651" cy="1396785"/>
            </a:xfrm>
            <a:custGeom>
              <a:avLst/>
              <a:gdLst/>
              <a:ahLst/>
              <a:cxnLst/>
              <a:rect l="l" t="t" r="r" b="b"/>
              <a:pathLst>
                <a:path w="653651" h="1396785" extrusionOk="0">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112;p1">
              <a:extLst>
                <a:ext uri="{FF2B5EF4-FFF2-40B4-BE49-F238E27FC236}">
                  <a16:creationId xmlns:a16="http://schemas.microsoft.com/office/drawing/2014/main" id="{8A3464FF-4B45-29F0-161F-8FD775294E16}"/>
                </a:ext>
              </a:extLst>
            </p:cNvPr>
            <p:cNvSpPr/>
            <p:nvPr/>
          </p:nvSpPr>
          <p:spPr>
            <a:xfrm>
              <a:off x="5974096" y="2671766"/>
              <a:ext cx="663375" cy="1317013"/>
            </a:xfrm>
            <a:custGeom>
              <a:avLst/>
              <a:gdLst/>
              <a:ahLst/>
              <a:cxnLst/>
              <a:rect l="l" t="t" r="r" b="b"/>
              <a:pathLst>
                <a:path w="663375" h="1317013" extrusionOk="0">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3;p1">
              <a:extLst>
                <a:ext uri="{FF2B5EF4-FFF2-40B4-BE49-F238E27FC236}">
                  <a16:creationId xmlns:a16="http://schemas.microsoft.com/office/drawing/2014/main" id="{63DA7439-45FE-0017-6C90-5A6538B9DAC0}"/>
                </a:ext>
              </a:extLst>
            </p:cNvPr>
            <p:cNvSpPr/>
            <p:nvPr/>
          </p:nvSpPr>
          <p:spPr>
            <a:xfrm>
              <a:off x="5089957" y="2671841"/>
              <a:ext cx="734852" cy="1330420"/>
            </a:xfrm>
            <a:custGeom>
              <a:avLst/>
              <a:gdLst/>
              <a:ahLst/>
              <a:cxnLst/>
              <a:rect l="l" t="t" r="r" b="b"/>
              <a:pathLst>
                <a:path w="734852" h="1330420" extrusionOk="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4;p1">
              <a:extLst>
                <a:ext uri="{FF2B5EF4-FFF2-40B4-BE49-F238E27FC236}">
                  <a16:creationId xmlns:a16="http://schemas.microsoft.com/office/drawing/2014/main" id="{385F8718-0451-476F-6CE7-094F6011D42F}"/>
                </a:ext>
              </a:extLst>
            </p:cNvPr>
            <p:cNvSpPr/>
            <p:nvPr/>
          </p:nvSpPr>
          <p:spPr>
            <a:xfrm>
              <a:off x="6790332" y="2671693"/>
              <a:ext cx="648400" cy="1359913"/>
            </a:xfrm>
            <a:custGeom>
              <a:avLst/>
              <a:gdLst/>
              <a:ahLst/>
              <a:cxnLst/>
              <a:rect l="l" t="t" r="r" b="b"/>
              <a:pathLst>
                <a:path w="648400" h="1359913" extrusionOk="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5;p1">
              <a:extLst>
                <a:ext uri="{FF2B5EF4-FFF2-40B4-BE49-F238E27FC236}">
                  <a16:creationId xmlns:a16="http://schemas.microsoft.com/office/drawing/2014/main" id="{A58479B8-BB70-308B-C709-6D65ED1BD2D2}"/>
                </a:ext>
              </a:extLst>
            </p:cNvPr>
            <p:cNvSpPr/>
            <p:nvPr/>
          </p:nvSpPr>
          <p:spPr>
            <a:xfrm>
              <a:off x="7629214" y="2671620"/>
              <a:ext cx="236304" cy="1392345"/>
            </a:xfrm>
            <a:custGeom>
              <a:avLst/>
              <a:gdLst/>
              <a:ahLst/>
              <a:cxnLst/>
              <a:rect l="l" t="t" r="r" b="b"/>
              <a:pathLst>
                <a:path w="236304" h="1392345" extrusionOk="0">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 name="TextBox 10">
            <a:extLst>
              <a:ext uri="{FF2B5EF4-FFF2-40B4-BE49-F238E27FC236}">
                <a16:creationId xmlns:a16="http://schemas.microsoft.com/office/drawing/2014/main" id="{ED076C56-62AC-68CF-B3E4-D665023BF929}"/>
              </a:ext>
            </a:extLst>
          </p:cNvPr>
          <p:cNvSpPr txBox="1"/>
          <p:nvPr/>
        </p:nvSpPr>
        <p:spPr>
          <a:xfrm>
            <a:off x="2261109" y="821532"/>
            <a:ext cx="1152152" cy="584775"/>
          </a:xfrm>
          <a:prstGeom prst="rect">
            <a:avLst/>
          </a:prstGeom>
          <a:noFill/>
        </p:spPr>
        <p:txBody>
          <a:bodyPr wrap="square" rtlCol="0">
            <a:spAutoFit/>
          </a:bodyPr>
          <a:lstStyle/>
          <a:p>
            <a:r>
              <a:rPr lang="en-IN" sz="3200" b="1" dirty="0">
                <a:solidFill>
                  <a:schemeClr val="bg1"/>
                </a:solidFill>
              </a:rPr>
              <a:t>How</a:t>
            </a:r>
          </a:p>
        </p:txBody>
      </p:sp>
      <p:sp>
        <p:nvSpPr>
          <p:cNvPr id="12" name="TextBox 11">
            <a:extLst>
              <a:ext uri="{FF2B5EF4-FFF2-40B4-BE49-F238E27FC236}">
                <a16:creationId xmlns:a16="http://schemas.microsoft.com/office/drawing/2014/main" id="{1E1D1A9C-1B03-D080-1790-258A081BF03B}"/>
              </a:ext>
            </a:extLst>
          </p:cNvPr>
          <p:cNvSpPr txBox="1"/>
          <p:nvPr/>
        </p:nvSpPr>
        <p:spPr>
          <a:xfrm>
            <a:off x="228687" y="2911294"/>
            <a:ext cx="5216997" cy="3539430"/>
          </a:xfrm>
          <a:prstGeom prst="rect">
            <a:avLst/>
          </a:prstGeom>
          <a:noFill/>
        </p:spPr>
        <p:txBody>
          <a:bodyPr wrap="square" rtlCol="0">
            <a:spAutoFit/>
          </a:bodyPr>
          <a:lstStyle/>
          <a:p>
            <a:pPr algn="ctr"/>
            <a:r>
              <a:rPr lang="en-US" sz="3200" b="1" dirty="0">
                <a:solidFill>
                  <a:schemeClr val="bg1"/>
                </a:solidFill>
              </a:rPr>
              <a:t>organize and carry out its </a:t>
            </a:r>
            <a:r>
              <a:rPr lang="en-US" sz="3200" b="1" dirty="0">
                <a:solidFill>
                  <a:srgbClr val="FF0000"/>
                </a:solidFill>
              </a:rPr>
              <a:t>“UNLIMITED ENTERTAINMENT”</a:t>
            </a:r>
            <a:r>
              <a:rPr lang="en-US" sz="3200" b="1" dirty="0">
                <a:solidFill>
                  <a:schemeClr val="bg1"/>
                </a:solidFill>
              </a:rPr>
              <a:t> marketing campaign, and what are the implications on both the viewership and Netflix itself? </a:t>
            </a:r>
            <a:endParaRPr lang="en-IN" sz="3200" b="1" dirty="0">
              <a:solidFill>
                <a:schemeClr val="bg1"/>
              </a:solidFill>
            </a:endParaRPr>
          </a:p>
        </p:txBody>
      </p:sp>
      <p:sp>
        <p:nvSpPr>
          <p:cNvPr id="16" name="TextBox 15">
            <a:extLst>
              <a:ext uri="{FF2B5EF4-FFF2-40B4-BE49-F238E27FC236}">
                <a16:creationId xmlns:a16="http://schemas.microsoft.com/office/drawing/2014/main" id="{7D238B76-F15B-F07E-6EF5-7D8BB28C924C}"/>
              </a:ext>
            </a:extLst>
          </p:cNvPr>
          <p:cNvSpPr txBox="1"/>
          <p:nvPr/>
        </p:nvSpPr>
        <p:spPr>
          <a:xfrm>
            <a:off x="6704282" y="913865"/>
            <a:ext cx="5275361" cy="400110"/>
          </a:xfrm>
          <a:prstGeom prst="rect">
            <a:avLst/>
          </a:prstGeom>
          <a:noFill/>
        </p:spPr>
        <p:txBody>
          <a:bodyPr wrap="square">
            <a:spAutoFit/>
          </a:bodyPr>
          <a:lstStyle/>
          <a:p>
            <a:r>
              <a:rPr lang="en-IN" sz="2000" b="1" i="0" dirty="0">
                <a:solidFill>
                  <a:schemeClr val="bg1"/>
                </a:solidFill>
                <a:latin typeface="Arial"/>
                <a:ea typeface="Arial"/>
                <a:cs typeface="Arial"/>
                <a:sym typeface="Arial"/>
              </a:rPr>
              <a:t>Unleashing Netflix’s Campaign Strategy </a:t>
            </a:r>
            <a:endParaRPr lang="en-IN" sz="2000" dirty="0">
              <a:solidFill>
                <a:schemeClr val="bg1"/>
              </a:solidFill>
            </a:endParaRPr>
          </a:p>
        </p:txBody>
      </p:sp>
      <p:sp>
        <p:nvSpPr>
          <p:cNvPr id="18" name="TextBox 17">
            <a:extLst>
              <a:ext uri="{FF2B5EF4-FFF2-40B4-BE49-F238E27FC236}">
                <a16:creationId xmlns:a16="http://schemas.microsoft.com/office/drawing/2014/main" id="{F47D86E1-B53E-1825-02E1-C8BD28CAA9AF}"/>
              </a:ext>
            </a:extLst>
          </p:cNvPr>
          <p:cNvSpPr txBox="1"/>
          <p:nvPr/>
        </p:nvSpPr>
        <p:spPr>
          <a:xfrm>
            <a:off x="6704282" y="2691231"/>
            <a:ext cx="5969499" cy="707886"/>
          </a:xfrm>
          <a:prstGeom prst="rect">
            <a:avLst/>
          </a:prstGeom>
          <a:noFill/>
        </p:spPr>
        <p:txBody>
          <a:bodyPr wrap="square">
            <a:spAutoFit/>
          </a:bodyPr>
          <a:lstStyle/>
          <a:p>
            <a:r>
              <a:rPr lang="en-IN" sz="2000" b="1" i="0" dirty="0">
                <a:solidFill>
                  <a:schemeClr val="lt1"/>
                </a:solidFill>
                <a:latin typeface="Arial"/>
                <a:ea typeface="Arial"/>
                <a:cs typeface="Arial"/>
                <a:sym typeface="Arial"/>
              </a:rPr>
              <a:t>How does Netflix perform its Creative Execution?</a:t>
            </a:r>
            <a:endParaRPr lang="en-IN" sz="2000" dirty="0"/>
          </a:p>
        </p:txBody>
      </p:sp>
      <p:sp>
        <p:nvSpPr>
          <p:cNvPr id="20" name="TextBox 19">
            <a:extLst>
              <a:ext uri="{FF2B5EF4-FFF2-40B4-BE49-F238E27FC236}">
                <a16:creationId xmlns:a16="http://schemas.microsoft.com/office/drawing/2014/main" id="{F4C05D6D-3E18-12DD-62C5-07FB9EBD06B3}"/>
              </a:ext>
            </a:extLst>
          </p:cNvPr>
          <p:cNvSpPr txBox="1"/>
          <p:nvPr/>
        </p:nvSpPr>
        <p:spPr>
          <a:xfrm>
            <a:off x="6704282" y="4894927"/>
            <a:ext cx="5052392" cy="707886"/>
          </a:xfrm>
          <a:prstGeom prst="rect">
            <a:avLst/>
          </a:prstGeom>
          <a:noFill/>
        </p:spPr>
        <p:txBody>
          <a:bodyPr wrap="square">
            <a:spAutoFit/>
          </a:bodyPr>
          <a:lstStyle/>
          <a:p>
            <a:r>
              <a:rPr lang="en-IN" sz="2000" b="1" i="0" dirty="0">
                <a:solidFill>
                  <a:schemeClr val="lt1"/>
                </a:solidFill>
                <a:latin typeface="Arial"/>
                <a:ea typeface="Arial"/>
                <a:cs typeface="Arial"/>
                <a:sym typeface="Arial"/>
              </a:rPr>
              <a:t>Impact and result of Advertising Campaign on Netflix.</a:t>
            </a:r>
            <a:endParaRPr lang="en-IN" sz="2000" b="1" dirty="0"/>
          </a:p>
        </p:txBody>
      </p:sp>
      <p:cxnSp>
        <p:nvCxnSpPr>
          <p:cNvPr id="25" name="Straight Connector 24">
            <a:extLst>
              <a:ext uri="{FF2B5EF4-FFF2-40B4-BE49-F238E27FC236}">
                <a16:creationId xmlns:a16="http://schemas.microsoft.com/office/drawing/2014/main" id="{1E7BEC6D-5421-78E0-0F4D-2D7A0A73483E}"/>
              </a:ext>
            </a:extLst>
          </p:cNvPr>
          <p:cNvCxnSpPr>
            <a:cxnSpLocks/>
          </p:cNvCxnSpPr>
          <p:nvPr/>
        </p:nvCxnSpPr>
        <p:spPr>
          <a:xfrm flipV="1">
            <a:off x="6813755" y="1323313"/>
            <a:ext cx="4866968" cy="38007"/>
          </a:xfrm>
          <a:prstGeom prst="line">
            <a:avLst/>
          </a:prstGeom>
          <a:ln w="38100"/>
          <a:effectLst>
            <a:outerShdw blurRad="152400" dist="317500" dir="5400000" sx="90000" sy="-19000"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5F7241-7310-093F-1F14-BB77DFE6C776}"/>
              </a:ext>
            </a:extLst>
          </p:cNvPr>
          <p:cNvCxnSpPr>
            <a:cxnSpLocks/>
          </p:cNvCxnSpPr>
          <p:nvPr/>
        </p:nvCxnSpPr>
        <p:spPr>
          <a:xfrm>
            <a:off x="6813755" y="5662392"/>
            <a:ext cx="46801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2798D5F-3419-C11A-3066-CCF51AA7715B}"/>
              </a:ext>
            </a:extLst>
          </p:cNvPr>
          <p:cNvCxnSpPr>
            <a:cxnSpLocks/>
          </p:cNvCxnSpPr>
          <p:nvPr/>
        </p:nvCxnSpPr>
        <p:spPr>
          <a:xfrm rot="10800000" flipV="1">
            <a:off x="6096001" y="1361319"/>
            <a:ext cx="717757" cy="71581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6FF9DA3-E538-F6D9-7D96-C2CC85FCE05B}"/>
              </a:ext>
            </a:extLst>
          </p:cNvPr>
          <p:cNvCxnSpPr>
            <a:cxnSpLocks/>
          </p:cNvCxnSpPr>
          <p:nvPr/>
        </p:nvCxnSpPr>
        <p:spPr>
          <a:xfrm rot="10800000">
            <a:off x="5986021" y="5238235"/>
            <a:ext cx="834682" cy="42415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6D72CC0-6F11-A3E2-2C58-6F3DE189745F}"/>
              </a:ext>
            </a:extLst>
          </p:cNvPr>
          <p:cNvCxnSpPr>
            <a:cxnSpLocks/>
          </p:cNvCxnSpPr>
          <p:nvPr/>
        </p:nvCxnSpPr>
        <p:spPr>
          <a:xfrm rot="10800000" flipV="1">
            <a:off x="6096001" y="3399111"/>
            <a:ext cx="5288385" cy="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17" name="Oval 916">
            <a:extLst>
              <a:ext uri="{FF2B5EF4-FFF2-40B4-BE49-F238E27FC236}">
                <a16:creationId xmlns:a16="http://schemas.microsoft.com/office/drawing/2014/main" id="{EC6BEC97-E06C-40AB-5975-174FAFDF8856}"/>
              </a:ext>
            </a:extLst>
          </p:cNvPr>
          <p:cNvSpPr/>
          <p:nvPr/>
        </p:nvSpPr>
        <p:spPr>
          <a:xfrm>
            <a:off x="6075171" y="1986614"/>
            <a:ext cx="180425" cy="181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2" name="Oval 921">
            <a:extLst>
              <a:ext uri="{FF2B5EF4-FFF2-40B4-BE49-F238E27FC236}">
                <a16:creationId xmlns:a16="http://schemas.microsoft.com/office/drawing/2014/main" id="{A1732DD3-4531-F295-DC84-4DE822CBCED4}"/>
              </a:ext>
            </a:extLst>
          </p:cNvPr>
          <p:cNvSpPr/>
          <p:nvPr/>
        </p:nvSpPr>
        <p:spPr>
          <a:xfrm>
            <a:off x="5949294" y="5134021"/>
            <a:ext cx="180425" cy="181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3" name="Oval 922">
            <a:extLst>
              <a:ext uri="{FF2B5EF4-FFF2-40B4-BE49-F238E27FC236}">
                <a16:creationId xmlns:a16="http://schemas.microsoft.com/office/drawing/2014/main" id="{0252BCE7-6B4B-3D5C-AC6C-A4AD65EEBFB6}"/>
              </a:ext>
            </a:extLst>
          </p:cNvPr>
          <p:cNvSpPr/>
          <p:nvPr/>
        </p:nvSpPr>
        <p:spPr>
          <a:xfrm>
            <a:off x="6074665" y="3308595"/>
            <a:ext cx="180425" cy="1810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Netflix">
      <a:dk1>
        <a:srgbClr val="000000"/>
      </a:dk1>
      <a:lt1>
        <a:srgbClr val="FFFFFF"/>
      </a:lt1>
      <a:dk2>
        <a:srgbClr val="FFFFFF"/>
      </a:dk2>
      <a:lt2>
        <a:srgbClr val="E7E6E6"/>
      </a:lt2>
      <a:accent1>
        <a:srgbClr val="DB0605"/>
      </a:accent1>
      <a:accent2>
        <a:srgbClr val="740405"/>
      </a:accent2>
      <a:accent3>
        <a:srgbClr val="0C090D"/>
      </a:accent3>
      <a:accent4>
        <a:srgbClr val="424342"/>
      </a:accent4>
      <a:accent5>
        <a:srgbClr val="F1F2F1"/>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1823</Words>
  <Application>Microsoft Office PowerPoint</Application>
  <PresentationFormat>Widescreen</PresentationFormat>
  <Paragraphs>169</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Söhne</vt:lpstr>
      <vt:lpstr>Calibri</vt:lpstr>
      <vt:lpstr>Quattrocento Sans</vt:lpstr>
      <vt:lpstr>Arial</vt:lpstr>
      <vt:lpstr>Noto Sans Symbols</vt:lpstr>
      <vt:lpstr>Office Theme</vt:lpstr>
      <vt:lpstr>1_Office Theme</vt:lpstr>
      <vt:lpstr>PowerPoint Presentation</vt:lpstr>
      <vt:lpstr>PowerPoint Presentation</vt:lpstr>
      <vt:lpstr>WHAT IS</vt:lpstr>
      <vt:lpstr>PowerPoint Presentation</vt:lpstr>
      <vt:lpstr>Timeline From The Origin</vt:lpstr>
      <vt:lpstr>Current Situation</vt:lpstr>
      <vt:lpstr>PowerPoint Presentation</vt:lpstr>
      <vt:lpstr>How Does Netflix Plan its Advertising Campaign?</vt:lpstr>
      <vt:lpstr>PowerPoint Presentation</vt:lpstr>
      <vt:lpstr>Unleashing Netflix’s Campaign Strategy </vt:lpstr>
      <vt:lpstr>PowerPoint Presentation</vt:lpstr>
      <vt:lpstr>PowerPoint Presentation</vt:lpstr>
      <vt:lpstr>How does Netflix perform its Creative Execution?</vt:lpstr>
      <vt:lpstr>PowerPoint Presentation</vt:lpstr>
      <vt:lpstr>PowerPoint Presentation</vt:lpstr>
      <vt:lpstr>Impact and result of Advertising Campaign on Netflix.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Maahim Kanojia</cp:lastModifiedBy>
  <cp:revision>1</cp:revision>
  <dcterms:created xsi:type="dcterms:W3CDTF">2021-11-03T05:56:55Z</dcterms:created>
  <dcterms:modified xsi:type="dcterms:W3CDTF">2024-02-12T15:02:54Z</dcterms:modified>
</cp:coreProperties>
</file>